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6"/>
  </p:notesMasterIdLst>
  <p:handoutMasterIdLst>
    <p:handoutMasterId r:id="rId47"/>
  </p:handoutMasterIdLst>
  <p:sldIdLst>
    <p:sldId id="264" r:id="rId3"/>
    <p:sldId id="469" r:id="rId4"/>
    <p:sldId id="514" r:id="rId5"/>
    <p:sldId id="470" r:id="rId6"/>
    <p:sldId id="477" r:id="rId7"/>
    <p:sldId id="478" r:id="rId8"/>
    <p:sldId id="479" r:id="rId9"/>
    <p:sldId id="476" r:id="rId10"/>
    <p:sldId id="486" r:id="rId11"/>
    <p:sldId id="481" r:id="rId12"/>
    <p:sldId id="482" r:id="rId13"/>
    <p:sldId id="483" r:id="rId14"/>
    <p:sldId id="484" r:id="rId15"/>
    <p:sldId id="487" r:id="rId16"/>
    <p:sldId id="485" r:id="rId17"/>
    <p:sldId id="488" r:id="rId18"/>
    <p:sldId id="489" r:id="rId19"/>
    <p:sldId id="491" r:id="rId20"/>
    <p:sldId id="518" r:id="rId21"/>
    <p:sldId id="492" r:id="rId22"/>
    <p:sldId id="493" r:id="rId23"/>
    <p:sldId id="411" r:id="rId24"/>
    <p:sldId id="494" r:id="rId25"/>
    <p:sldId id="495" r:id="rId26"/>
    <p:sldId id="515" r:id="rId27"/>
    <p:sldId id="516" r:id="rId28"/>
    <p:sldId id="497" r:id="rId29"/>
    <p:sldId id="498" r:id="rId30"/>
    <p:sldId id="500" r:id="rId31"/>
    <p:sldId id="501" r:id="rId32"/>
    <p:sldId id="502" r:id="rId33"/>
    <p:sldId id="499" r:id="rId34"/>
    <p:sldId id="512" r:id="rId35"/>
    <p:sldId id="503" r:id="rId36"/>
    <p:sldId id="504" r:id="rId37"/>
    <p:sldId id="505" r:id="rId38"/>
    <p:sldId id="506" r:id="rId39"/>
    <p:sldId id="507" r:id="rId40"/>
    <p:sldId id="508" r:id="rId41"/>
    <p:sldId id="509" r:id="rId42"/>
    <p:sldId id="517" r:id="rId43"/>
    <p:sldId id="510" r:id="rId44"/>
    <p:sldId id="511" r:id="rId4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BDFEB"/>
    <a:srgbClr val="EEF5FA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howGuides="1">
      <p:cViewPr varScale="1">
        <p:scale>
          <a:sx n="65" d="100"/>
          <a:sy n="65" d="100"/>
        </p:scale>
        <p:origin x="858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206CF306-8F9F-4AE9-8DCB-5CD9EF38810B}" type="presOf" srcId="{2DEE0DBE-EF4F-4B66-97AE-F26E4C9A0E91}" destId="{597E8C6C-63C0-4500-87B9-DFDA56216DB5}" srcOrd="0" destOrd="0" presId="urn:microsoft.com/office/officeart/2005/8/layout/hierarchy2"/>
    <dgm:cxn modelId="{216C7F0F-612E-4AE4-8A32-A86B8907570A}" type="presOf" srcId="{A706E861-5404-477D-B8C7-7E888578F5E4}" destId="{3985E9D9-7E09-4135-884C-413D33295E3F}" srcOrd="1" destOrd="0" presId="urn:microsoft.com/office/officeart/2005/8/layout/hierarchy2"/>
    <dgm:cxn modelId="{6FB30715-104D-4D67-A8C1-1E4E46EED57C}" type="presOf" srcId="{10164A18-A9A7-4400-8B22-6727D2FE8995}" destId="{0A43064A-D690-4E0D-A5CD-B8B763DD114D}" srcOrd="1" destOrd="0" presId="urn:microsoft.com/office/officeart/2005/8/layout/hierarchy2"/>
    <dgm:cxn modelId="{2CD7DC17-E7B4-4540-9342-82A297B234D0}" type="presOf" srcId="{4C626386-B97F-4701-AD56-BCC9A5547B78}" destId="{F87E45D9-0F8A-4324-8925-6EA0EA595EEA}" srcOrd="1" destOrd="0" presId="urn:microsoft.com/office/officeart/2005/8/layout/hierarchy2"/>
    <dgm:cxn modelId="{D83D9821-8FB4-4BF6-BD69-8ADA64D08E86}" type="presOf" srcId="{AF8F05AA-959D-4CE3-A62A-D4FF495530F1}" destId="{8E03D475-2D45-428E-894F-D88CF8F1CC94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0838FB35-FE6D-4B6C-9384-49F1208202C9}" type="presOf" srcId="{20C27923-DFE7-444C-868C-D813A33EA423}" destId="{E0004D29-AF35-453D-8F73-5256F5826CCF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0235533F-4FD3-4D1A-AD94-AD3B1E8DC87F}" type="presOf" srcId="{C7AD3F67-D13F-407D-B96E-112A82B3E4EA}" destId="{45B87FE9-5909-4E2B-AA7F-7942F96A3753}" srcOrd="0" destOrd="0" presId="urn:microsoft.com/office/officeart/2005/8/layout/hierarchy2"/>
    <dgm:cxn modelId="{698E5840-50F5-4B53-9875-31C80C1B05EC}" type="presOf" srcId="{4A314FFC-76CD-481C-86E2-4D1D495F9CD7}" destId="{4C7CA0B8-E07F-4436-B4F2-001D3E08830D}" srcOrd="0" destOrd="0" presId="urn:microsoft.com/office/officeart/2005/8/layout/hierarchy2"/>
    <dgm:cxn modelId="{EFFE0542-F2EC-4E87-B928-C72E701FB0DC}" type="presOf" srcId="{75873C6B-5B5E-4152-9CF1-2C89AFB2BCC6}" destId="{EE85295E-E2E2-43AA-9215-7FEA3BB79855}" srcOrd="0" destOrd="0" presId="urn:microsoft.com/office/officeart/2005/8/layout/hierarchy2"/>
    <dgm:cxn modelId="{EB846465-D6A9-41D8-BCF9-B010323266AD}" type="presOf" srcId="{9A2CC15B-E82B-430F-8D91-30F32BCF0BA9}" destId="{144FC73D-18DB-417E-8053-DC0953B54832}" srcOrd="1" destOrd="0" presId="urn:microsoft.com/office/officeart/2005/8/layout/hierarchy2"/>
    <dgm:cxn modelId="{7A501E68-6077-4D31-88B2-B1AF71049508}" type="presOf" srcId="{FF22637A-4B3F-4A07-AEBF-EA745FDCFE59}" destId="{8FEECF70-8A3D-419D-8691-B5999FEEE69F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7E12836A-E336-4914-9C25-9F98DE68C1C5}" type="presOf" srcId="{20C27923-DFE7-444C-868C-D813A33EA423}" destId="{4181506F-E1C0-4891-900C-A361773C6472}" srcOrd="0" destOrd="0" presId="urn:microsoft.com/office/officeart/2005/8/layout/hierarchy2"/>
    <dgm:cxn modelId="{F31B7F6B-8F97-4A51-88F2-DDA6F163166B}" type="presOf" srcId="{7A9A355C-076E-4300-8CF2-98AECDF8E18C}" destId="{72973E94-C7E4-4B12-B1C8-2F719E9F68BD}" srcOrd="1" destOrd="0" presId="urn:microsoft.com/office/officeart/2005/8/layout/hierarchy2"/>
    <dgm:cxn modelId="{455D914C-3074-46BA-960B-AC27782EF2EB}" type="presOf" srcId="{198578ED-F383-47B7-A98D-78344643FAF1}" destId="{96F114F4-3AA6-44BA-93CB-5C3F8ECFA49D}" srcOrd="1" destOrd="0" presId="urn:microsoft.com/office/officeart/2005/8/layout/hierarchy2"/>
    <dgm:cxn modelId="{1470F26E-512C-482C-A908-1308F0E28D7A}" type="presOf" srcId="{4AF9EDD4-94A7-4527-9764-010B01A305C0}" destId="{88F4610E-7F5A-40F3-BADB-A903C045F66F}" srcOrd="1" destOrd="0" presId="urn:microsoft.com/office/officeart/2005/8/layout/hierarchy2"/>
    <dgm:cxn modelId="{CB9C7F51-7220-4632-9270-40D18B4085AD}" type="presOf" srcId="{0DD7C4D6-9832-4729-9BEF-4104F25C38B1}" destId="{7C85E0B2-0BED-429A-AA49-584A50F617A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B784F355-D053-4171-BFE5-B1E006B2A126}" type="presOf" srcId="{198578ED-F383-47B7-A98D-78344643FAF1}" destId="{4118959D-7730-4ECA-A4DD-2D2EE3B84AA8}" srcOrd="0" destOrd="0" presId="urn:microsoft.com/office/officeart/2005/8/layout/hierarchy2"/>
    <dgm:cxn modelId="{7F5F3856-0273-46BF-8465-4A660B841A70}" type="presOf" srcId="{5609B956-D6E9-463F-8A9E-340D9A7F6E57}" destId="{8CEA8DAF-E563-412B-97F3-D4ECFF45360D}" srcOrd="0" destOrd="0" presId="urn:microsoft.com/office/officeart/2005/8/layout/hierarchy2"/>
    <dgm:cxn modelId="{33407A77-5A06-4AF8-ACEB-CD890CDF5096}" type="presOf" srcId="{9A2CC15B-E82B-430F-8D91-30F32BCF0BA9}" destId="{34CAD0F1-50AF-4C74-AC0D-1D53FD262023}" srcOrd="0" destOrd="0" presId="urn:microsoft.com/office/officeart/2005/8/layout/hierarchy2"/>
    <dgm:cxn modelId="{8A09DA5A-5090-413E-A179-EB7B83356D1A}" type="presOf" srcId="{81774D94-E4F3-4FD4-B05F-59CD7B3E513D}" destId="{DB3DF320-13AC-4EE2-B4EA-C384751F9729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8E7F1080-5E5E-43D5-BCEF-EE9EE1D48A53}" type="presOf" srcId="{A706E861-5404-477D-B8C7-7E888578F5E4}" destId="{AD237B51-8F62-4DF7-BDDB-C23413BD4225}" srcOrd="0" destOrd="0" presId="urn:microsoft.com/office/officeart/2005/8/layout/hierarchy2"/>
    <dgm:cxn modelId="{3A2B5A80-2F4C-4DC3-9185-BDC7DA0C429F}" type="presOf" srcId="{713E2A36-8BC8-4B16-9691-63D09BD57846}" destId="{E1324208-A41B-40D8-92C4-38E26C8CC8B2}" srcOrd="0" destOrd="0" presId="urn:microsoft.com/office/officeart/2005/8/layout/hierarchy2"/>
    <dgm:cxn modelId="{3E52A784-ECFB-4796-B2F5-69B1DAD69620}" type="presOf" srcId="{530F42E1-C111-4D4A-8D13-71A59DD6BB9B}" destId="{CCC1B6CD-4B34-4880-A3F6-A8313FC64D1E}" srcOrd="0" destOrd="0" presId="urn:microsoft.com/office/officeart/2005/8/layout/hierarchy2"/>
    <dgm:cxn modelId="{6AD1C288-AAFC-409F-A7B3-C828E83911EE}" type="presOf" srcId="{7A9A355C-076E-4300-8CF2-98AECDF8E18C}" destId="{8D2A0AA5-F041-4D51-9442-36A6052E2C84}" srcOrd="0" destOrd="0" presId="urn:microsoft.com/office/officeart/2005/8/layout/hierarchy2"/>
    <dgm:cxn modelId="{420C498E-EF23-40E2-BF82-EE881553B3A2}" type="presOf" srcId="{AF8F05AA-959D-4CE3-A62A-D4FF495530F1}" destId="{7A2FAA12-5117-47B1-B997-70826C79B8CA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80494A91-694E-40AA-9D0B-C3F1C8D12332}" type="presOf" srcId="{530F42E1-C111-4D4A-8D13-71A59DD6BB9B}" destId="{7BE31366-9056-4119-A925-72A0DF6279A3}" srcOrd="1" destOrd="0" presId="urn:microsoft.com/office/officeart/2005/8/layout/hierarchy2"/>
    <dgm:cxn modelId="{B9D39B92-6C2D-46C9-9290-AC0DE1131C8A}" type="presOf" srcId="{D090C116-03AB-4F97-A284-7A9B2EE4FFCB}" destId="{DE23AEA1-EB02-40AC-B06F-B2C009EAF24D}" srcOrd="0" destOrd="0" presId="urn:microsoft.com/office/officeart/2005/8/layout/hierarchy2"/>
    <dgm:cxn modelId="{65A3DA92-6279-49D5-85B3-618862D09665}" type="presOf" srcId="{CA104DE9-8195-41D9-9077-571833D4794B}" destId="{9DA1883F-C890-4965-95CC-73A5E622FAF0}" srcOrd="0" destOrd="0" presId="urn:microsoft.com/office/officeart/2005/8/layout/hierarchy2"/>
    <dgm:cxn modelId="{B753D995-8557-4DCC-965D-0C53CC512C86}" type="presOf" srcId="{E1EB0AC0-1A90-4E13-BFC5-7854BC631075}" destId="{36908306-88FA-486B-B848-79D721A50666}" srcOrd="1" destOrd="0" presId="urn:microsoft.com/office/officeart/2005/8/layout/hierarchy2"/>
    <dgm:cxn modelId="{46716F9C-5B3B-4103-9158-5B84EEBB3C86}" type="presOf" srcId="{4C626386-B97F-4701-AD56-BCC9A5547B78}" destId="{226B17B0-FD14-4E7F-A23A-6BF07F3EADA9}" srcOrd="0" destOrd="0" presId="urn:microsoft.com/office/officeart/2005/8/layout/hierarchy2"/>
    <dgm:cxn modelId="{A2D4849F-A615-4794-9FC6-81BC00E97B35}" type="presOf" srcId="{003CA07B-6DA9-4549-A991-168A331F0192}" destId="{D801CEC7-BEA1-4740-AACD-42BE290118F5}" srcOrd="0" destOrd="0" presId="urn:microsoft.com/office/officeart/2005/8/layout/hierarchy2"/>
    <dgm:cxn modelId="{4826BAA9-1153-4753-81E9-AFE9F4AE886A}" type="presOf" srcId="{AD1DA183-67CF-4473-8D1E-51153143DFBC}" destId="{9219BB2D-1165-4DB3-8CDC-687FE7494473}" srcOrd="0" destOrd="0" presId="urn:microsoft.com/office/officeart/2005/8/layout/hierarchy2"/>
    <dgm:cxn modelId="{63CC17AE-DEFD-48C3-AC06-A71639C01AE6}" type="presOf" srcId="{D4D95B50-3831-4FC6-8A7A-A0DB1F1C84C1}" destId="{B8B64AD3-C84B-4D80-8150-B0D3369BD133}" srcOrd="0" destOrd="0" presId="urn:microsoft.com/office/officeart/2005/8/layout/hierarchy2"/>
    <dgm:cxn modelId="{2A9681AE-F1D8-4F4D-B770-10024D39994C}" type="presOf" srcId="{003CA07B-6DA9-4549-A991-168A331F0192}" destId="{0FD305DE-2DCD-43F3-94E4-8FA7276B3817}" srcOrd="1" destOrd="0" presId="urn:microsoft.com/office/officeart/2005/8/layout/hierarchy2"/>
    <dgm:cxn modelId="{F663A6B0-7EA8-43F4-B65C-4BC3B21790BC}" type="presOf" srcId="{B9390405-E9C9-46F5-8E8B-3B98D3C37A88}" destId="{00E1F6A1-7B9E-4A52-BD72-36B54EC6AEC1}" srcOrd="0" destOrd="0" presId="urn:microsoft.com/office/officeart/2005/8/layout/hierarchy2"/>
    <dgm:cxn modelId="{94F37EC6-B0D3-46DF-9EC6-A958100240A6}" type="presOf" srcId="{B1B20E26-FBF3-4C69-898B-37CD8F44A562}" destId="{C523D0BD-DE62-4CE6-BBC5-2B4B3604288E}" srcOrd="0" destOrd="0" presId="urn:microsoft.com/office/officeart/2005/8/layout/hierarchy2"/>
    <dgm:cxn modelId="{BB3E8FC8-00D4-4CD5-BFF0-1D49CC73C882}" type="presOf" srcId="{BDEE638B-7DA5-479E-9BFB-5F4E04965099}" destId="{28103AB0-2164-439B-AE88-09B9D43E8AD8}" srcOrd="0" destOrd="0" presId="urn:microsoft.com/office/officeart/2005/8/layout/hierarchy2"/>
    <dgm:cxn modelId="{E9B59BC8-6C07-444B-893F-87AB954A5121}" type="presOf" srcId="{E1EB0AC0-1A90-4E13-BFC5-7854BC631075}" destId="{97A4C138-6328-4E52-9BEC-BDEC84751DAF}" srcOrd="0" destOrd="0" presId="urn:microsoft.com/office/officeart/2005/8/layout/hierarchy2"/>
    <dgm:cxn modelId="{2AB696CA-CAE1-456B-A489-C9E0D075E7B4}" type="presOf" srcId="{4AF9EDD4-94A7-4527-9764-010B01A305C0}" destId="{2EF92D84-4224-46C9-9B3D-A783411EC76B}" srcOrd="0" destOrd="0" presId="urn:microsoft.com/office/officeart/2005/8/layout/hierarchy2"/>
    <dgm:cxn modelId="{6DB799CA-C961-4BC9-B957-3051C6118A3D}" type="presOf" srcId="{E7D8DBC4-2B20-4A35-8282-DBBEB7907AFB}" destId="{8B55365B-54F4-4B49-AB07-9366D26E31E3}" srcOrd="0" destOrd="0" presId="urn:microsoft.com/office/officeart/2005/8/layout/hierarchy2"/>
    <dgm:cxn modelId="{42F0DAD5-2AAD-4AD2-9BC6-7D4E0E8C58C9}" type="presOf" srcId="{82AACEF5-B104-4B3A-91B0-4E4DD6F7C20E}" destId="{BFF05CBC-D0C5-47FE-918A-C44637857CCC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403235DD-060F-42A9-BD5A-4E1ECA23F55D}" type="presOf" srcId="{10164A18-A9A7-4400-8B22-6727D2FE8995}" destId="{9D446738-6855-4F16-A1A1-8B42ECCCC22D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C39FB6E7-D369-46A4-AF3A-BD67F9646E77}" type="presOf" srcId="{4A314FFC-76CD-481C-86E2-4D1D495F9CD7}" destId="{00A7ABEA-A9E7-423A-960F-109E37899E42}" srcOrd="1" destOrd="0" presId="urn:microsoft.com/office/officeart/2005/8/layout/hierarchy2"/>
    <dgm:cxn modelId="{BF299FEC-CDD3-45F6-82B1-212754C48510}" type="presOf" srcId="{0DD7C4D6-9832-4729-9BEF-4104F25C38B1}" destId="{0988976C-4CC1-491A-809B-3472EA17C08B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98019FF-C0AC-45C3-8F3D-BE9E31E681CB}" type="presParOf" srcId="{9219BB2D-1165-4DB3-8CDC-687FE7494473}" destId="{DF4D94D2-2B39-4B73-9862-3C36FDFF9177}" srcOrd="0" destOrd="0" presId="urn:microsoft.com/office/officeart/2005/8/layout/hierarchy2"/>
    <dgm:cxn modelId="{AD4FE6F4-92AF-4758-8D5A-889A47A6458B}" type="presParOf" srcId="{DF4D94D2-2B39-4B73-9862-3C36FDFF9177}" destId="{00E1F6A1-7B9E-4A52-BD72-36B54EC6AEC1}" srcOrd="0" destOrd="0" presId="urn:microsoft.com/office/officeart/2005/8/layout/hierarchy2"/>
    <dgm:cxn modelId="{FEA51256-8D02-472A-9698-B27F8011028C}" type="presParOf" srcId="{DF4D94D2-2B39-4B73-9862-3C36FDFF9177}" destId="{84BDD705-0023-4B6B-ABC3-907D42A927F2}" srcOrd="1" destOrd="0" presId="urn:microsoft.com/office/officeart/2005/8/layout/hierarchy2"/>
    <dgm:cxn modelId="{08C1B53D-33FA-462B-9272-8892206A5A3E}" type="presParOf" srcId="{84BDD705-0023-4B6B-ABC3-907D42A927F2}" destId="{CCC1B6CD-4B34-4880-A3F6-A8313FC64D1E}" srcOrd="0" destOrd="0" presId="urn:microsoft.com/office/officeart/2005/8/layout/hierarchy2"/>
    <dgm:cxn modelId="{DC2FF111-21AC-48B2-B9E6-342806B7397D}" type="presParOf" srcId="{CCC1B6CD-4B34-4880-A3F6-A8313FC64D1E}" destId="{7BE31366-9056-4119-A925-72A0DF6279A3}" srcOrd="0" destOrd="0" presId="urn:microsoft.com/office/officeart/2005/8/layout/hierarchy2"/>
    <dgm:cxn modelId="{4A208A56-C1F7-45D5-9131-3501E1DA8B5B}" type="presParOf" srcId="{84BDD705-0023-4B6B-ABC3-907D42A927F2}" destId="{DEF8D6B3-2EF3-4CCF-B52B-891DAEB9F263}" srcOrd="1" destOrd="0" presId="urn:microsoft.com/office/officeart/2005/8/layout/hierarchy2"/>
    <dgm:cxn modelId="{D8993849-77E8-409E-94C2-C69A51E5D21E}" type="presParOf" srcId="{DEF8D6B3-2EF3-4CCF-B52B-891DAEB9F263}" destId="{BFF05CBC-D0C5-47FE-918A-C44637857CCC}" srcOrd="0" destOrd="0" presId="urn:microsoft.com/office/officeart/2005/8/layout/hierarchy2"/>
    <dgm:cxn modelId="{E4C5150D-1D77-4D54-90E2-04C8748812EF}" type="presParOf" srcId="{DEF8D6B3-2EF3-4CCF-B52B-891DAEB9F263}" destId="{5416156A-1B84-4641-95F2-CD18DF3DAD86}" srcOrd="1" destOrd="0" presId="urn:microsoft.com/office/officeart/2005/8/layout/hierarchy2"/>
    <dgm:cxn modelId="{CF568F0F-B45B-41F7-A473-4F832DB25EFE}" type="presParOf" srcId="{5416156A-1B84-4641-95F2-CD18DF3DAD86}" destId="{4118959D-7730-4ECA-A4DD-2D2EE3B84AA8}" srcOrd="0" destOrd="0" presId="urn:microsoft.com/office/officeart/2005/8/layout/hierarchy2"/>
    <dgm:cxn modelId="{60C52301-FD0C-4B80-9779-D6D16E7FF598}" type="presParOf" srcId="{4118959D-7730-4ECA-A4DD-2D2EE3B84AA8}" destId="{96F114F4-3AA6-44BA-93CB-5C3F8ECFA49D}" srcOrd="0" destOrd="0" presId="urn:microsoft.com/office/officeart/2005/8/layout/hierarchy2"/>
    <dgm:cxn modelId="{79A43E66-B568-4E62-9D4F-1B12DB325F50}" type="presParOf" srcId="{5416156A-1B84-4641-95F2-CD18DF3DAD86}" destId="{89903BE1-1A41-44EF-8228-E7F714ECA63E}" srcOrd="1" destOrd="0" presId="urn:microsoft.com/office/officeart/2005/8/layout/hierarchy2"/>
    <dgm:cxn modelId="{D14D58DD-BBEE-46CD-B102-99F20EBB06F6}" type="presParOf" srcId="{89903BE1-1A41-44EF-8228-E7F714ECA63E}" destId="{8CEA8DAF-E563-412B-97F3-D4ECFF45360D}" srcOrd="0" destOrd="0" presId="urn:microsoft.com/office/officeart/2005/8/layout/hierarchy2"/>
    <dgm:cxn modelId="{847A9D05-ADCF-4EE9-A1D6-560268DF3EBB}" type="presParOf" srcId="{89903BE1-1A41-44EF-8228-E7F714ECA63E}" destId="{30D2F1B5-13C7-4DC0-9325-8E5A7DEB270E}" srcOrd="1" destOrd="0" presId="urn:microsoft.com/office/officeart/2005/8/layout/hierarchy2"/>
    <dgm:cxn modelId="{BAC2BFD2-3E8B-4FCC-982A-F978673B8002}" type="presParOf" srcId="{84BDD705-0023-4B6B-ABC3-907D42A927F2}" destId="{D801CEC7-BEA1-4740-AACD-42BE290118F5}" srcOrd="2" destOrd="0" presId="urn:microsoft.com/office/officeart/2005/8/layout/hierarchy2"/>
    <dgm:cxn modelId="{6948C9E3-1A69-47DC-973C-491409DEE7AC}" type="presParOf" srcId="{D801CEC7-BEA1-4740-AACD-42BE290118F5}" destId="{0FD305DE-2DCD-43F3-94E4-8FA7276B3817}" srcOrd="0" destOrd="0" presId="urn:microsoft.com/office/officeart/2005/8/layout/hierarchy2"/>
    <dgm:cxn modelId="{FB87A038-595A-4698-A580-5F4A58DA31BE}" type="presParOf" srcId="{84BDD705-0023-4B6B-ABC3-907D42A927F2}" destId="{82688A95-6070-4404-AE4C-F09FA2C2E0E8}" srcOrd="3" destOrd="0" presId="urn:microsoft.com/office/officeart/2005/8/layout/hierarchy2"/>
    <dgm:cxn modelId="{D5FD4FD6-9D81-4BF4-8595-31E3D4A51951}" type="presParOf" srcId="{82688A95-6070-4404-AE4C-F09FA2C2E0E8}" destId="{28103AB0-2164-439B-AE88-09B9D43E8AD8}" srcOrd="0" destOrd="0" presId="urn:microsoft.com/office/officeart/2005/8/layout/hierarchy2"/>
    <dgm:cxn modelId="{D567609C-25EC-486E-86A6-973F8E1E28DF}" type="presParOf" srcId="{82688A95-6070-4404-AE4C-F09FA2C2E0E8}" destId="{1A443CA0-1F91-49CC-9A73-9C45351E4337}" srcOrd="1" destOrd="0" presId="urn:microsoft.com/office/officeart/2005/8/layout/hierarchy2"/>
    <dgm:cxn modelId="{7FA96560-7CDD-47C1-BF78-BA3084B8671D}" type="presParOf" srcId="{1A443CA0-1F91-49CC-9A73-9C45351E4337}" destId="{97A4C138-6328-4E52-9BEC-BDEC84751DAF}" srcOrd="0" destOrd="0" presId="urn:microsoft.com/office/officeart/2005/8/layout/hierarchy2"/>
    <dgm:cxn modelId="{5FD8A4E0-39DB-4271-8C95-66A913580E24}" type="presParOf" srcId="{97A4C138-6328-4E52-9BEC-BDEC84751DAF}" destId="{36908306-88FA-486B-B848-79D721A50666}" srcOrd="0" destOrd="0" presId="urn:microsoft.com/office/officeart/2005/8/layout/hierarchy2"/>
    <dgm:cxn modelId="{45AB712F-D58B-47AE-8FC3-9B9E44749806}" type="presParOf" srcId="{1A443CA0-1F91-49CC-9A73-9C45351E4337}" destId="{0C9F5C9F-B112-4532-BFE6-D8CC2AF410FB}" srcOrd="1" destOrd="0" presId="urn:microsoft.com/office/officeart/2005/8/layout/hierarchy2"/>
    <dgm:cxn modelId="{F1ACA9D3-52C7-4B4D-9D76-6D392DDE3A4E}" type="presParOf" srcId="{0C9F5C9F-B112-4532-BFE6-D8CC2AF410FB}" destId="{DB3DF320-13AC-4EE2-B4EA-C384751F9729}" srcOrd="0" destOrd="0" presId="urn:microsoft.com/office/officeart/2005/8/layout/hierarchy2"/>
    <dgm:cxn modelId="{D93A673B-7DDC-447C-8E78-5EA3003F8E31}" type="presParOf" srcId="{0C9F5C9F-B112-4532-BFE6-D8CC2AF410FB}" destId="{E18FC16A-8897-4C2A-9DC3-27619504AA77}" srcOrd="1" destOrd="0" presId="urn:microsoft.com/office/officeart/2005/8/layout/hierarchy2"/>
    <dgm:cxn modelId="{7D8744D3-D24B-41D1-BC3D-CB90FA3CA01A}" type="presParOf" srcId="{1A443CA0-1F91-49CC-9A73-9C45351E4337}" destId="{9D446738-6855-4F16-A1A1-8B42ECCCC22D}" srcOrd="2" destOrd="0" presId="urn:microsoft.com/office/officeart/2005/8/layout/hierarchy2"/>
    <dgm:cxn modelId="{34E7FF84-0C66-4111-B71A-32227C046F21}" type="presParOf" srcId="{9D446738-6855-4F16-A1A1-8B42ECCCC22D}" destId="{0A43064A-D690-4E0D-A5CD-B8B763DD114D}" srcOrd="0" destOrd="0" presId="urn:microsoft.com/office/officeart/2005/8/layout/hierarchy2"/>
    <dgm:cxn modelId="{236F2507-2BBF-45F0-9598-AE955962BCC0}" type="presParOf" srcId="{1A443CA0-1F91-49CC-9A73-9C45351E4337}" destId="{D92BC423-695B-4D8E-B322-EF8C39379765}" srcOrd="3" destOrd="0" presId="urn:microsoft.com/office/officeart/2005/8/layout/hierarchy2"/>
    <dgm:cxn modelId="{67E5B34C-D287-45DA-8B1C-A1E43EE5E9F6}" type="presParOf" srcId="{D92BC423-695B-4D8E-B322-EF8C39379765}" destId="{45B87FE9-5909-4E2B-AA7F-7942F96A3753}" srcOrd="0" destOrd="0" presId="urn:microsoft.com/office/officeart/2005/8/layout/hierarchy2"/>
    <dgm:cxn modelId="{B7DBD318-5E3A-4543-AABC-B07C705FA8AC}" type="presParOf" srcId="{D92BC423-695B-4D8E-B322-EF8C39379765}" destId="{25240353-AD04-4D87-A1D6-C8D24ABA6688}" srcOrd="1" destOrd="0" presId="urn:microsoft.com/office/officeart/2005/8/layout/hierarchy2"/>
    <dgm:cxn modelId="{6DE933A0-9ED1-4CFF-B43F-BAE043364C0E}" type="presParOf" srcId="{1A443CA0-1F91-49CC-9A73-9C45351E4337}" destId="{7A2FAA12-5117-47B1-B997-70826C79B8CA}" srcOrd="4" destOrd="0" presId="urn:microsoft.com/office/officeart/2005/8/layout/hierarchy2"/>
    <dgm:cxn modelId="{D04B5950-3D23-4918-A74D-12981C51AECF}" type="presParOf" srcId="{7A2FAA12-5117-47B1-B997-70826C79B8CA}" destId="{8E03D475-2D45-428E-894F-D88CF8F1CC94}" srcOrd="0" destOrd="0" presId="urn:microsoft.com/office/officeart/2005/8/layout/hierarchy2"/>
    <dgm:cxn modelId="{6E19A3B7-1ADC-419F-980C-E4B0A0202394}" type="presParOf" srcId="{1A443CA0-1F91-49CC-9A73-9C45351E4337}" destId="{AE0BE218-3F36-411D-94A8-03DCECC64F3E}" srcOrd="5" destOrd="0" presId="urn:microsoft.com/office/officeart/2005/8/layout/hierarchy2"/>
    <dgm:cxn modelId="{85E4252B-5E7C-4E41-84A3-4E261D3B182C}" type="presParOf" srcId="{AE0BE218-3F36-411D-94A8-03DCECC64F3E}" destId="{EE85295E-E2E2-43AA-9215-7FEA3BB79855}" srcOrd="0" destOrd="0" presId="urn:microsoft.com/office/officeart/2005/8/layout/hierarchy2"/>
    <dgm:cxn modelId="{FAE89035-604B-4460-8CA9-DA77D93EE55C}" type="presParOf" srcId="{AE0BE218-3F36-411D-94A8-03DCECC64F3E}" destId="{B122039D-A99B-4E5C-A519-CF3528D1D7F3}" srcOrd="1" destOrd="0" presId="urn:microsoft.com/office/officeart/2005/8/layout/hierarchy2"/>
    <dgm:cxn modelId="{F4C5B912-FCAF-4744-85EE-1978E3E3A38E}" type="presParOf" srcId="{1A443CA0-1F91-49CC-9A73-9C45351E4337}" destId="{2EF92D84-4224-46C9-9B3D-A783411EC76B}" srcOrd="6" destOrd="0" presId="urn:microsoft.com/office/officeart/2005/8/layout/hierarchy2"/>
    <dgm:cxn modelId="{463A1832-E554-44F0-99C8-762692E70B75}" type="presParOf" srcId="{2EF92D84-4224-46C9-9B3D-A783411EC76B}" destId="{88F4610E-7F5A-40F3-BADB-A903C045F66F}" srcOrd="0" destOrd="0" presId="urn:microsoft.com/office/officeart/2005/8/layout/hierarchy2"/>
    <dgm:cxn modelId="{B124788C-29BC-433F-A941-45B5B154ED9D}" type="presParOf" srcId="{1A443CA0-1F91-49CC-9A73-9C45351E4337}" destId="{6376ADB5-6349-437A-8C61-7E2F80465169}" srcOrd="7" destOrd="0" presId="urn:microsoft.com/office/officeart/2005/8/layout/hierarchy2"/>
    <dgm:cxn modelId="{7020FA3E-5342-4087-ACB8-86431977B780}" type="presParOf" srcId="{6376ADB5-6349-437A-8C61-7E2F80465169}" destId="{DE23AEA1-EB02-40AC-B06F-B2C009EAF24D}" srcOrd="0" destOrd="0" presId="urn:microsoft.com/office/officeart/2005/8/layout/hierarchy2"/>
    <dgm:cxn modelId="{CEFB9B24-CDFD-41C5-A726-BAAE2345F4EE}" type="presParOf" srcId="{6376ADB5-6349-437A-8C61-7E2F80465169}" destId="{87419F61-3132-4A48-A11A-AC766BDFB468}" srcOrd="1" destOrd="0" presId="urn:microsoft.com/office/officeart/2005/8/layout/hierarchy2"/>
    <dgm:cxn modelId="{5DCF349F-82BA-4904-96FE-A085F5D5B6E6}" type="presParOf" srcId="{84BDD705-0023-4B6B-ABC3-907D42A927F2}" destId="{4C7CA0B8-E07F-4436-B4F2-001D3E08830D}" srcOrd="4" destOrd="0" presId="urn:microsoft.com/office/officeart/2005/8/layout/hierarchy2"/>
    <dgm:cxn modelId="{21A13940-9EED-4F4D-B45B-28DF1D64711F}" type="presParOf" srcId="{4C7CA0B8-E07F-4436-B4F2-001D3E08830D}" destId="{00A7ABEA-A9E7-423A-960F-109E37899E42}" srcOrd="0" destOrd="0" presId="urn:microsoft.com/office/officeart/2005/8/layout/hierarchy2"/>
    <dgm:cxn modelId="{B863699A-41E0-4B44-9908-21E293F5C269}" type="presParOf" srcId="{84BDD705-0023-4B6B-ABC3-907D42A927F2}" destId="{CAF32A70-24AD-4D8C-B586-894B7BD34FFD}" srcOrd="5" destOrd="0" presId="urn:microsoft.com/office/officeart/2005/8/layout/hierarchy2"/>
    <dgm:cxn modelId="{E9BDC6DC-0AE1-4C7A-9837-FC535B1DC705}" type="presParOf" srcId="{CAF32A70-24AD-4D8C-B586-894B7BD34FFD}" destId="{8FEECF70-8A3D-419D-8691-B5999FEEE69F}" srcOrd="0" destOrd="0" presId="urn:microsoft.com/office/officeart/2005/8/layout/hierarchy2"/>
    <dgm:cxn modelId="{C755593B-ECCA-482E-800B-831DF730B314}" type="presParOf" srcId="{CAF32A70-24AD-4D8C-B586-894B7BD34FFD}" destId="{BD5BC475-C4B8-4122-8D4F-0DAF437A67A8}" srcOrd="1" destOrd="0" presId="urn:microsoft.com/office/officeart/2005/8/layout/hierarchy2"/>
    <dgm:cxn modelId="{BA5DEF8F-FD3A-4567-9311-6F3ABF4123D9}" type="presParOf" srcId="{BD5BC475-C4B8-4122-8D4F-0DAF437A67A8}" destId="{226B17B0-FD14-4E7F-A23A-6BF07F3EADA9}" srcOrd="0" destOrd="0" presId="urn:microsoft.com/office/officeart/2005/8/layout/hierarchy2"/>
    <dgm:cxn modelId="{631A6DC3-0B0A-4709-B689-9E91EE830531}" type="presParOf" srcId="{226B17B0-FD14-4E7F-A23A-6BF07F3EADA9}" destId="{F87E45D9-0F8A-4324-8925-6EA0EA595EEA}" srcOrd="0" destOrd="0" presId="urn:microsoft.com/office/officeart/2005/8/layout/hierarchy2"/>
    <dgm:cxn modelId="{5F58749D-8F65-45A8-B3F1-13EC7D5351B4}" type="presParOf" srcId="{BD5BC475-C4B8-4122-8D4F-0DAF437A67A8}" destId="{A8359AD3-B303-4670-AF1A-62573871324E}" srcOrd="1" destOrd="0" presId="urn:microsoft.com/office/officeart/2005/8/layout/hierarchy2"/>
    <dgm:cxn modelId="{D07CA9EF-C4FE-482B-B590-3A8E662CA9BA}" type="presParOf" srcId="{A8359AD3-B303-4670-AF1A-62573871324E}" destId="{E1324208-A41B-40D8-92C4-38E26C8CC8B2}" srcOrd="0" destOrd="0" presId="urn:microsoft.com/office/officeart/2005/8/layout/hierarchy2"/>
    <dgm:cxn modelId="{922E5FB2-06C5-4D16-BBB3-BFF371ECA2ED}" type="presParOf" srcId="{A8359AD3-B303-4670-AF1A-62573871324E}" destId="{BEEBB482-8B0A-41AA-A572-E32366F14397}" srcOrd="1" destOrd="0" presId="urn:microsoft.com/office/officeart/2005/8/layout/hierarchy2"/>
    <dgm:cxn modelId="{A2341EF4-332F-4BBA-AF8C-A6F72F6C0991}" type="presParOf" srcId="{BD5BC475-C4B8-4122-8D4F-0DAF437A67A8}" destId="{7C85E0B2-0BED-429A-AA49-584A50F617AD}" srcOrd="2" destOrd="0" presId="urn:microsoft.com/office/officeart/2005/8/layout/hierarchy2"/>
    <dgm:cxn modelId="{CD28F1F5-C967-4A03-8563-6326FA424408}" type="presParOf" srcId="{7C85E0B2-0BED-429A-AA49-584A50F617AD}" destId="{0988976C-4CC1-491A-809B-3472EA17C08B}" srcOrd="0" destOrd="0" presId="urn:microsoft.com/office/officeart/2005/8/layout/hierarchy2"/>
    <dgm:cxn modelId="{DBCC4889-F1FF-47BC-B47A-6DC2745D1643}" type="presParOf" srcId="{BD5BC475-C4B8-4122-8D4F-0DAF437A67A8}" destId="{6475C5BA-BC36-41F9-9821-4179BEC5F64C}" srcOrd="3" destOrd="0" presId="urn:microsoft.com/office/officeart/2005/8/layout/hierarchy2"/>
    <dgm:cxn modelId="{A02FF85A-E8B1-4231-9B99-46678525CCDF}" type="presParOf" srcId="{6475C5BA-BC36-41F9-9821-4179BEC5F64C}" destId="{597E8C6C-63C0-4500-87B9-DFDA56216DB5}" srcOrd="0" destOrd="0" presId="urn:microsoft.com/office/officeart/2005/8/layout/hierarchy2"/>
    <dgm:cxn modelId="{5ADB7D55-CD84-4CDB-8A30-B61079B982E8}" type="presParOf" srcId="{6475C5BA-BC36-41F9-9821-4179BEC5F64C}" destId="{94467EAA-536F-4F1D-BC26-A2AE4E5910B0}" srcOrd="1" destOrd="0" presId="urn:microsoft.com/office/officeart/2005/8/layout/hierarchy2"/>
    <dgm:cxn modelId="{F683AD99-DE19-48D1-A675-1BC37E454E26}" type="presParOf" srcId="{BD5BC475-C4B8-4122-8D4F-0DAF437A67A8}" destId="{4181506F-E1C0-4891-900C-A361773C6472}" srcOrd="4" destOrd="0" presId="urn:microsoft.com/office/officeart/2005/8/layout/hierarchy2"/>
    <dgm:cxn modelId="{9F5057C6-78ED-4664-8DCC-6D7E1E460C0D}" type="presParOf" srcId="{4181506F-E1C0-4891-900C-A361773C6472}" destId="{E0004D29-AF35-453D-8F73-5256F5826CCF}" srcOrd="0" destOrd="0" presId="urn:microsoft.com/office/officeart/2005/8/layout/hierarchy2"/>
    <dgm:cxn modelId="{B880139E-1B48-4BF3-B9B5-061728A3B20A}" type="presParOf" srcId="{BD5BC475-C4B8-4122-8D4F-0DAF437A67A8}" destId="{F6A42E18-7675-4166-8491-610AA981F968}" srcOrd="5" destOrd="0" presId="urn:microsoft.com/office/officeart/2005/8/layout/hierarchy2"/>
    <dgm:cxn modelId="{0E5C6007-3248-4E6D-AFB4-A60F3AF18CFA}" type="presParOf" srcId="{F6A42E18-7675-4166-8491-610AA981F968}" destId="{C523D0BD-DE62-4CE6-BBC5-2B4B3604288E}" srcOrd="0" destOrd="0" presId="urn:microsoft.com/office/officeart/2005/8/layout/hierarchy2"/>
    <dgm:cxn modelId="{8BE1067F-36AF-4834-95E4-304E67CE26BE}" type="presParOf" srcId="{F6A42E18-7675-4166-8491-610AA981F968}" destId="{8D046ABD-2BDB-446A-9399-4C69571D176A}" srcOrd="1" destOrd="0" presId="urn:microsoft.com/office/officeart/2005/8/layout/hierarchy2"/>
    <dgm:cxn modelId="{B45D2466-01AC-4C94-8AA1-275E48C2EB6E}" type="presParOf" srcId="{84BDD705-0023-4B6B-ABC3-907D42A927F2}" destId="{AD237B51-8F62-4DF7-BDDB-C23413BD4225}" srcOrd="6" destOrd="0" presId="urn:microsoft.com/office/officeart/2005/8/layout/hierarchy2"/>
    <dgm:cxn modelId="{D003AA31-3613-42B5-9D32-60F0A407564D}" type="presParOf" srcId="{AD237B51-8F62-4DF7-BDDB-C23413BD4225}" destId="{3985E9D9-7E09-4135-884C-413D33295E3F}" srcOrd="0" destOrd="0" presId="urn:microsoft.com/office/officeart/2005/8/layout/hierarchy2"/>
    <dgm:cxn modelId="{CCE05B24-F518-45AC-AD83-0EA383BC7E16}" type="presParOf" srcId="{84BDD705-0023-4B6B-ABC3-907D42A927F2}" destId="{7C7AD994-2DD6-46CB-9D3E-D173860AACA2}" srcOrd="7" destOrd="0" presId="urn:microsoft.com/office/officeart/2005/8/layout/hierarchy2"/>
    <dgm:cxn modelId="{4EADB697-3BFD-4610-AD4D-23455DD6D478}" type="presParOf" srcId="{7C7AD994-2DD6-46CB-9D3E-D173860AACA2}" destId="{9DA1883F-C890-4965-95CC-73A5E622FAF0}" srcOrd="0" destOrd="0" presId="urn:microsoft.com/office/officeart/2005/8/layout/hierarchy2"/>
    <dgm:cxn modelId="{887D49F3-23DA-4BE7-80A0-8D6A042291AE}" type="presParOf" srcId="{7C7AD994-2DD6-46CB-9D3E-D173860AACA2}" destId="{1A55EC49-76D7-42FE-8AD5-A603BF98C282}" srcOrd="1" destOrd="0" presId="urn:microsoft.com/office/officeart/2005/8/layout/hierarchy2"/>
    <dgm:cxn modelId="{9F1A7F49-CB4D-456C-8FA4-5E70DF8BC67C}" type="presParOf" srcId="{1A55EC49-76D7-42FE-8AD5-A603BF98C282}" destId="{8D2A0AA5-F041-4D51-9442-36A6052E2C84}" srcOrd="0" destOrd="0" presId="urn:microsoft.com/office/officeart/2005/8/layout/hierarchy2"/>
    <dgm:cxn modelId="{77EF2AA8-4F67-4996-B2B6-E39C488E8244}" type="presParOf" srcId="{8D2A0AA5-F041-4D51-9442-36A6052E2C84}" destId="{72973E94-C7E4-4B12-B1C8-2F719E9F68BD}" srcOrd="0" destOrd="0" presId="urn:microsoft.com/office/officeart/2005/8/layout/hierarchy2"/>
    <dgm:cxn modelId="{ABB4BF68-CCD0-4BA0-B2D2-B522D0FBD585}" type="presParOf" srcId="{1A55EC49-76D7-42FE-8AD5-A603BF98C282}" destId="{2A7561E1-114D-4BD1-83C1-60666E452822}" srcOrd="1" destOrd="0" presId="urn:microsoft.com/office/officeart/2005/8/layout/hierarchy2"/>
    <dgm:cxn modelId="{FEBF42A3-D4DA-4CEE-B7A5-4707DC640F22}" type="presParOf" srcId="{2A7561E1-114D-4BD1-83C1-60666E452822}" destId="{B8B64AD3-C84B-4D80-8150-B0D3369BD133}" srcOrd="0" destOrd="0" presId="urn:microsoft.com/office/officeart/2005/8/layout/hierarchy2"/>
    <dgm:cxn modelId="{6B198E6E-CC04-4C04-AFD9-46ED6DBB40F6}" type="presParOf" srcId="{2A7561E1-114D-4BD1-83C1-60666E452822}" destId="{01FF7A23-2154-47C3-BBEA-4844CB924F42}" srcOrd="1" destOrd="0" presId="urn:microsoft.com/office/officeart/2005/8/layout/hierarchy2"/>
    <dgm:cxn modelId="{43CE1642-54A6-4BB6-B1DC-7F484936E2A5}" type="presParOf" srcId="{1A55EC49-76D7-42FE-8AD5-A603BF98C282}" destId="{34CAD0F1-50AF-4C74-AC0D-1D53FD262023}" srcOrd="2" destOrd="0" presId="urn:microsoft.com/office/officeart/2005/8/layout/hierarchy2"/>
    <dgm:cxn modelId="{10BB75F6-6130-4D26-A41E-6D611B617032}" type="presParOf" srcId="{34CAD0F1-50AF-4C74-AC0D-1D53FD262023}" destId="{144FC73D-18DB-417E-8053-DC0953B54832}" srcOrd="0" destOrd="0" presId="urn:microsoft.com/office/officeart/2005/8/layout/hierarchy2"/>
    <dgm:cxn modelId="{FC72651E-D21E-4EDB-8D72-0F138A35A634}" type="presParOf" srcId="{1A55EC49-76D7-42FE-8AD5-A603BF98C282}" destId="{69D46EDB-F884-4DE7-8A89-403B3FF3767C}" srcOrd="3" destOrd="0" presId="urn:microsoft.com/office/officeart/2005/8/layout/hierarchy2"/>
    <dgm:cxn modelId="{07A3DB12-FD75-4B04-BF04-1B16F11A33AB}" type="presParOf" srcId="{69D46EDB-F884-4DE7-8A89-403B3FF3767C}" destId="{8B55365B-54F4-4B49-AB07-9366D26E31E3}" srcOrd="0" destOrd="0" presId="urn:microsoft.com/office/officeart/2005/8/layout/hierarchy2"/>
    <dgm:cxn modelId="{BC5224EB-23C4-405C-9208-62F1EA12A3F0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rgbClr val="FF0000"/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4ED96401-73A2-46CF-BED9-287A279C0F73}" type="presOf" srcId="{7A9A355C-076E-4300-8CF2-98AECDF8E18C}" destId="{72973E94-C7E4-4B12-B1C8-2F719E9F68BD}" srcOrd="1" destOrd="0" presId="urn:microsoft.com/office/officeart/2005/8/layout/hierarchy2"/>
    <dgm:cxn modelId="{148F5401-FD4D-4575-A29D-E4B514F509A5}" type="presOf" srcId="{4AF9EDD4-94A7-4527-9764-010B01A305C0}" destId="{2EF92D84-4224-46C9-9B3D-A783411EC76B}" srcOrd="0" destOrd="0" presId="urn:microsoft.com/office/officeart/2005/8/layout/hierarchy2"/>
    <dgm:cxn modelId="{1BD19902-C316-4D86-81F0-041C6F1E49FD}" type="presOf" srcId="{82AACEF5-B104-4B3A-91B0-4E4DD6F7C20E}" destId="{BFF05CBC-D0C5-47FE-918A-C44637857CCC}" srcOrd="0" destOrd="0" presId="urn:microsoft.com/office/officeart/2005/8/layout/hierarchy2"/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B0994705-49BF-480E-A5C3-0C0774BE3439}" type="presOf" srcId="{003CA07B-6DA9-4549-A991-168A331F0192}" destId="{0FD305DE-2DCD-43F3-94E4-8FA7276B3817}" srcOrd="1" destOrd="0" presId="urn:microsoft.com/office/officeart/2005/8/layout/hierarchy2"/>
    <dgm:cxn modelId="{39E52D0B-FD80-47BA-9F3D-24433E3DE020}" type="presOf" srcId="{4A314FFC-76CD-481C-86E2-4D1D495F9CD7}" destId="{00A7ABEA-A9E7-423A-960F-109E37899E42}" srcOrd="1" destOrd="0" presId="urn:microsoft.com/office/officeart/2005/8/layout/hierarchy2"/>
    <dgm:cxn modelId="{3CA2631D-9478-43EA-841C-3DED668F9BB4}" type="presOf" srcId="{81774D94-E4F3-4FD4-B05F-59CD7B3E513D}" destId="{DB3DF320-13AC-4EE2-B4EA-C384751F9729}" srcOrd="0" destOrd="0" presId="urn:microsoft.com/office/officeart/2005/8/layout/hierarchy2"/>
    <dgm:cxn modelId="{A262FF1D-E9A2-4F1C-8291-FF6E1D31AE0D}" type="presOf" srcId="{CA104DE9-8195-41D9-9077-571833D4794B}" destId="{9DA1883F-C890-4965-95CC-73A5E622FAF0}" srcOrd="0" destOrd="0" presId="urn:microsoft.com/office/officeart/2005/8/layout/hierarchy2"/>
    <dgm:cxn modelId="{BFB51E25-38A9-4787-BAF7-FDFBF7DCA266}" type="presOf" srcId="{BDEE638B-7DA5-479E-9BFB-5F4E04965099}" destId="{28103AB0-2164-439B-AE88-09B9D43E8AD8}" srcOrd="0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4DDA6737-2DA5-4586-B229-109D48255838}" type="presOf" srcId="{4AF9EDD4-94A7-4527-9764-010B01A305C0}" destId="{88F4610E-7F5A-40F3-BADB-A903C045F66F}" srcOrd="1" destOrd="0" presId="urn:microsoft.com/office/officeart/2005/8/layout/hierarchy2"/>
    <dgm:cxn modelId="{00E98637-AD2E-49B8-8B44-444B976BFB28}" type="presOf" srcId="{4C626386-B97F-4701-AD56-BCC9A5547B78}" destId="{F87E45D9-0F8A-4324-8925-6EA0EA595EEA}" srcOrd="1" destOrd="0" presId="urn:microsoft.com/office/officeart/2005/8/layout/hierarchy2"/>
    <dgm:cxn modelId="{BA42AF38-7899-49D8-9013-6D395705DB7B}" type="presOf" srcId="{7A9A355C-076E-4300-8CF2-98AECDF8E18C}" destId="{8D2A0AA5-F041-4D51-9442-36A6052E2C84}" srcOrd="0" destOrd="0" presId="urn:microsoft.com/office/officeart/2005/8/layout/hierarchy2"/>
    <dgm:cxn modelId="{CBBB393D-22BB-4D18-BD3C-9DAC5A623213}" type="presOf" srcId="{B1B20E26-FBF3-4C69-898B-37CD8F44A562}" destId="{C523D0BD-DE62-4CE6-BBC5-2B4B3604288E}" srcOrd="0" destOrd="0" presId="urn:microsoft.com/office/officeart/2005/8/layout/hierarchy2"/>
    <dgm:cxn modelId="{3725B13D-E9E3-473E-A56B-A55CD9B4615B}" type="presOf" srcId="{10164A18-A9A7-4400-8B22-6727D2FE8995}" destId="{9D446738-6855-4F16-A1A1-8B42ECCCC22D}" srcOrd="0" destOrd="0" presId="urn:microsoft.com/office/officeart/2005/8/layout/hierarchy2"/>
    <dgm:cxn modelId="{9DC9023E-9998-488B-B1BA-C90ECBAE9B0C}" type="presOf" srcId="{003CA07B-6DA9-4549-A991-168A331F0192}" destId="{D801CEC7-BEA1-4740-AACD-42BE290118F5}" srcOrd="0" destOrd="0" presId="urn:microsoft.com/office/officeart/2005/8/layout/hierarchy2"/>
    <dgm:cxn modelId="{F2960F64-1F02-4ED6-A787-8BE869F9270B}" type="presOf" srcId="{AF8F05AA-959D-4CE3-A62A-D4FF495530F1}" destId="{7A2FAA12-5117-47B1-B997-70826C79B8CA}" srcOrd="0" destOrd="0" presId="urn:microsoft.com/office/officeart/2005/8/layout/hierarchy2"/>
    <dgm:cxn modelId="{5DF9C166-D8F2-4660-A0E6-4AAE50CE1FC9}" type="presOf" srcId="{AF8F05AA-959D-4CE3-A62A-D4FF495530F1}" destId="{8E03D475-2D45-428E-894F-D88CF8F1CC94}" srcOrd="1" destOrd="0" presId="urn:microsoft.com/office/officeart/2005/8/layout/hierarchy2"/>
    <dgm:cxn modelId="{3763D246-7483-4611-8067-C0106F5AE3FA}" type="presOf" srcId="{75873C6B-5B5E-4152-9CF1-2C89AFB2BCC6}" destId="{EE85295E-E2E2-43AA-9215-7FEA3BB79855}" srcOrd="0" destOrd="0" presId="urn:microsoft.com/office/officeart/2005/8/layout/hierarchy2"/>
    <dgm:cxn modelId="{1FEDCF67-E8AD-45E0-A829-F9462C197A1F}" type="presOf" srcId="{5609B956-D6E9-463F-8A9E-340D9A7F6E57}" destId="{8CEA8DAF-E563-412B-97F3-D4ECFF45360D}" srcOrd="0" destOrd="0" presId="urn:microsoft.com/office/officeart/2005/8/layout/hierarchy2"/>
    <dgm:cxn modelId="{7CA4AC69-22E3-4294-A597-5A3BBD79FE1F}" type="presOf" srcId="{0DD7C4D6-9832-4729-9BEF-4104F25C38B1}" destId="{0988976C-4CC1-491A-809B-3472EA17C08B}" srcOrd="1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08AB094C-7344-4A10-B472-BD701335857A}" type="presOf" srcId="{AD1DA183-67CF-4473-8D1E-51153143DFBC}" destId="{9219BB2D-1165-4DB3-8CDC-687FE7494473}" srcOrd="0" destOrd="0" presId="urn:microsoft.com/office/officeart/2005/8/layout/hierarchy2"/>
    <dgm:cxn modelId="{5852D06C-D436-4979-83A0-4977999CE956}" type="presOf" srcId="{4A314FFC-76CD-481C-86E2-4D1D495F9CD7}" destId="{4C7CA0B8-E07F-4436-B4F2-001D3E08830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B594A556-AF9F-443C-82B5-FA70BE9BFBA6}" type="presOf" srcId="{E1EB0AC0-1A90-4E13-BFC5-7854BC631075}" destId="{97A4C138-6328-4E52-9BEC-BDEC84751DAF}" srcOrd="0" destOrd="0" presId="urn:microsoft.com/office/officeart/2005/8/layout/hierarchy2"/>
    <dgm:cxn modelId="{9726AF56-D0AD-4B0A-9D1C-EC64EFB79B59}" type="presOf" srcId="{713E2A36-8BC8-4B16-9691-63D09BD57846}" destId="{E1324208-A41B-40D8-92C4-38E26C8CC8B2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5C7E1281-3A9A-408D-BDBB-F50B1E9CD7AA}" type="presOf" srcId="{A706E861-5404-477D-B8C7-7E888578F5E4}" destId="{AD237B51-8F62-4DF7-BDDB-C23413BD4225}" srcOrd="0" destOrd="0" presId="urn:microsoft.com/office/officeart/2005/8/layout/hierarchy2"/>
    <dgm:cxn modelId="{46B08388-C325-4292-932C-72673415A77D}" type="presOf" srcId="{4C626386-B97F-4701-AD56-BCC9A5547B78}" destId="{226B17B0-FD14-4E7F-A23A-6BF07F3EADA9}" srcOrd="0" destOrd="0" presId="urn:microsoft.com/office/officeart/2005/8/layout/hierarchy2"/>
    <dgm:cxn modelId="{0EFC018D-C8D9-4DCD-9374-21B5ADB77056}" type="presOf" srcId="{198578ED-F383-47B7-A98D-78344643FAF1}" destId="{4118959D-7730-4ECA-A4DD-2D2EE3B84AA8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EC5072A1-E146-48DB-BFC0-B689A81715A4}" type="presOf" srcId="{20C27923-DFE7-444C-868C-D813A33EA423}" destId="{4181506F-E1C0-4891-900C-A361773C6472}" srcOrd="0" destOrd="0" presId="urn:microsoft.com/office/officeart/2005/8/layout/hierarchy2"/>
    <dgm:cxn modelId="{976BB1A9-DBD7-4239-BB43-55C13519AADC}" type="presOf" srcId="{2DEE0DBE-EF4F-4B66-97AE-F26E4C9A0E91}" destId="{597E8C6C-63C0-4500-87B9-DFDA56216DB5}" srcOrd="0" destOrd="0" presId="urn:microsoft.com/office/officeart/2005/8/layout/hierarchy2"/>
    <dgm:cxn modelId="{141DD6AA-7786-4F38-8671-2872FFAD313A}" type="presOf" srcId="{0DD7C4D6-9832-4729-9BEF-4104F25C38B1}" destId="{7C85E0B2-0BED-429A-AA49-584A50F617AD}" srcOrd="0" destOrd="0" presId="urn:microsoft.com/office/officeart/2005/8/layout/hierarchy2"/>
    <dgm:cxn modelId="{5DAEA4B2-BC7F-4BC0-9E5A-670D8D0B0F8D}" type="presOf" srcId="{E7D8DBC4-2B20-4A35-8282-DBBEB7907AFB}" destId="{8B55365B-54F4-4B49-AB07-9366D26E31E3}" srcOrd="0" destOrd="0" presId="urn:microsoft.com/office/officeart/2005/8/layout/hierarchy2"/>
    <dgm:cxn modelId="{B8937CB3-FBF3-4E17-8D19-7AEF89CF8D41}" type="presOf" srcId="{9A2CC15B-E82B-430F-8D91-30F32BCF0BA9}" destId="{144FC73D-18DB-417E-8053-DC0953B54832}" srcOrd="1" destOrd="0" presId="urn:microsoft.com/office/officeart/2005/8/layout/hierarchy2"/>
    <dgm:cxn modelId="{DF8DEAB3-1C05-4663-B193-73ADC44FB94B}" type="presOf" srcId="{B9390405-E9C9-46F5-8E8B-3B98D3C37A88}" destId="{00E1F6A1-7B9E-4A52-BD72-36B54EC6AEC1}" srcOrd="0" destOrd="0" presId="urn:microsoft.com/office/officeart/2005/8/layout/hierarchy2"/>
    <dgm:cxn modelId="{246A6ABB-925C-4BB7-811C-949AD8408C1D}" type="presOf" srcId="{A706E861-5404-477D-B8C7-7E888578F5E4}" destId="{3985E9D9-7E09-4135-884C-413D33295E3F}" srcOrd="1" destOrd="0" presId="urn:microsoft.com/office/officeart/2005/8/layout/hierarchy2"/>
    <dgm:cxn modelId="{F8BA14C3-A0DD-4F90-B3A8-7F063956B3CA}" type="presOf" srcId="{530F42E1-C111-4D4A-8D13-71A59DD6BB9B}" destId="{CCC1B6CD-4B34-4880-A3F6-A8313FC64D1E}" srcOrd="0" destOrd="0" presId="urn:microsoft.com/office/officeart/2005/8/layout/hierarchy2"/>
    <dgm:cxn modelId="{3AF62BC7-D036-4465-97B8-54B81019FA83}" type="presOf" srcId="{D090C116-03AB-4F97-A284-7A9B2EE4FFCB}" destId="{DE23AEA1-EB02-40AC-B06F-B2C009EAF24D}" srcOrd="0" destOrd="0" presId="urn:microsoft.com/office/officeart/2005/8/layout/hierarchy2"/>
    <dgm:cxn modelId="{683BA4D5-0A15-4B66-B1B8-1EEEBCDF2AA5}" type="presOf" srcId="{20C27923-DFE7-444C-868C-D813A33EA423}" destId="{E0004D29-AF35-453D-8F73-5256F5826CCF}" srcOrd="1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536584E4-6C61-4119-909D-F341DE748D2B}" type="presOf" srcId="{10164A18-A9A7-4400-8B22-6727D2FE8995}" destId="{0A43064A-D690-4E0D-A5CD-B8B763DD114D}" srcOrd="1" destOrd="0" presId="urn:microsoft.com/office/officeart/2005/8/layout/hierarchy2"/>
    <dgm:cxn modelId="{4FAD3EE8-4A73-464B-B5EE-3C02CD1E11C5}" type="presOf" srcId="{C7AD3F67-D13F-407D-B96E-112A82B3E4EA}" destId="{45B87FE9-5909-4E2B-AA7F-7942F96A3753}" srcOrd="0" destOrd="0" presId="urn:microsoft.com/office/officeart/2005/8/layout/hierarchy2"/>
    <dgm:cxn modelId="{1F63DDEA-4287-4868-AE98-8B229924BB98}" type="presOf" srcId="{FF22637A-4B3F-4A07-AEBF-EA745FDCFE59}" destId="{8FEECF70-8A3D-419D-8691-B5999FEEE69F}" srcOrd="0" destOrd="0" presId="urn:microsoft.com/office/officeart/2005/8/layout/hierarchy2"/>
    <dgm:cxn modelId="{14C31DEE-642A-440D-B966-D2597D9D1CA4}" type="presOf" srcId="{198578ED-F383-47B7-A98D-78344643FAF1}" destId="{96F114F4-3AA6-44BA-93CB-5C3F8ECFA49D}" srcOrd="1" destOrd="0" presId="urn:microsoft.com/office/officeart/2005/8/layout/hierarchy2"/>
    <dgm:cxn modelId="{8EFBCAF4-36F6-4F55-8E78-00810D21C1AA}" type="presOf" srcId="{D4D95B50-3831-4FC6-8A7A-A0DB1F1C84C1}" destId="{B8B64AD3-C84B-4D80-8150-B0D3369BD133}" srcOrd="0" destOrd="0" presId="urn:microsoft.com/office/officeart/2005/8/layout/hierarchy2"/>
    <dgm:cxn modelId="{AD4D97F6-21A9-4102-BD39-61AF223C1D64}" type="presOf" srcId="{9A2CC15B-E82B-430F-8D91-30F32BCF0BA9}" destId="{34CAD0F1-50AF-4C74-AC0D-1D53FD262023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100BC4F9-B366-421B-9592-0AA526EBF32E}" type="presOf" srcId="{530F42E1-C111-4D4A-8D13-71A59DD6BB9B}" destId="{7BE31366-9056-4119-A925-72A0DF6279A3}" srcOrd="1" destOrd="0" presId="urn:microsoft.com/office/officeart/2005/8/layout/hierarchy2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6F203EFC-FB29-4415-A324-D83AFD1187FF}" type="presOf" srcId="{E1EB0AC0-1A90-4E13-BFC5-7854BC631075}" destId="{36908306-88FA-486B-B848-79D721A50666}" srcOrd="1" destOrd="0" presId="urn:microsoft.com/office/officeart/2005/8/layout/hierarchy2"/>
    <dgm:cxn modelId="{3A62DC8B-9AA2-4E95-A576-90DC03C48EC9}" type="presParOf" srcId="{9219BB2D-1165-4DB3-8CDC-687FE7494473}" destId="{DF4D94D2-2B39-4B73-9862-3C36FDFF9177}" srcOrd="0" destOrd="0" presId="urn:microsoft.com/office/officeart/2005/8/layout/hierarchy2"/>
    <dgm:cxn modelId="{09FD4047-EF69-47E7-AED5-231106126F22}" type="presParOf" srcId="{DF4D94D2-2B39-4B73-9862-3C36FDFF9177}" destId="{00E1F6A1-7B9E-4A52-BD72-36B54EC6AEC1}" srcOrd="0" destOrd="0" presId="urn:microsoft.com/office/officeart/2005/8/layout/hierarchy2"/>
    <dgm:cxn modelId="{A0769C18-5044-4549-89D0-CC0DF2737F99}" type="presParOf" srcId="{DF4D94D2-2B39-4B73-9862-3C36FDFF9177}" destId="{84BDD705-0023-4B6B-ABC3-907D42A927F2}" srcOrd="1" destOrd="0" presId="urn:microsoft.com/office/officeart/2005/8/layout/hierarchy2"/>
    <dgm:cxn modelId="{3582B4EF-812C-41B4-86F0-77841DF2F96C}" type="presParOf" srcId="{84BDD705-0023-4B6B-ABC3-907D42A927F2}" destId="{CCC1B6CD-4B34-4880-A3F6-A8313FC64D1E}" srcOrd="0" destOrd="0" presId="urn:microsoft.com/office/officeart/2005/8/layout/hierarchy2"/>
    <dgm:cxn modelId="{3121D3CB-587F-40BF-8AF0-4EEBB2E33732}" type="presParOf" srcId="{CCC1B6CD-4B34-4880-A3F6-A8313FC64D1E}" destId="{7BE31366-9056-4119-A925-72A0DF6279A3}" srcOrd="0" destOrd="0" presId="urn:microsoft.com/office/officeart/2005/8/layout/hierarchy2"/>
    <dgm:cxn modelId="{83DFECE0-37DA-4CF7-BD38-29E32E95DB0D}" type="presParOf" srcId="{84BDD705-0023-4B6B-ABC3-907D42A927F2}" destId="{DEF8D6B3-2EF3-4CCF-B52B-891DAEB9F263}" srcOrd="1" destOrd="0" presId="urn:microsoft.com/office/officeart/2005/8/layout/hierarchy2"/>
    <dgm:cxn modelId="{2EBE8805-D7D3-40DE-9378-8EA2D9D9E4F3}" type="presParOf" srcId="{DEF8D6B3-2EF3-4CCF-B52B-891DAEB9F263}" destId="{BFF05CBC-D0C5-47FE-918A-C44637857CCC}" srcOrd="0" destOrd="0" presId="urn:microsoft.com/office/officeart/2005/8/layout/hierarchy2"/>
    <dgm:cxn modelId="{6BFD21A4-DCD5-4F8A-866D-4FABB6E272A9}" type="presParOf" srcId="{DEF8D6B3-2EF3-4CCF-B52B-891DAEB9F263}" destId="{5416156A-1B84-4641-95F2-CD18DF3DAD86}" srcOrd="1" destOrd="0" presId="urn:microsoft.com/office/officeart/2005/8/layout/hierarchy2"/>
    <dgm:cxn modelId="{A6464E7D-BEC3-4608-8988-19421B743252}" type="presParOf" srcId="{5416156A-1B84-4641-95F2-CD18DF3DAD86}" destId="{4118959D-7730-4ECA-A4DD-2D2EE3B84AA8}" srcOrd="0" destOrd="0" presId="urn:microsoft.com/office/officeart/2005/8/layout/hierarchy2"/>
    <dgm:cxn modelId="{7AADC9B3-AD40-4518-A2DA-6181BB202D2C}" type="presParOf" srcId="{4118959D-7730-4ECA-A4DD-2D2EE3B84AA8}" destId="{96F114F4-3AA6-44BA-93CB-5C3F8ECFA49D}" srcOrd="0" destOrd="0" presId="urn:microsoft.com/office/officeart/2005/8/layout/hierarchy2"/>
    <dgm:cxn modelId="{3B328A75-5415-4A7E-B300-174418B79A3D}" type="presParOf" srcId="{5416156A-1B84-4641-95F2-CD18DF3DAD86}" destId="{89903BE1-1A41-44EF-8228-E7F714ECA63E}" srcOrd="1" destOrd="0" presId="urn:microsoft.com/office/officeart/2005/8/layout/hierarchy2"/>
    <dgm:cxn modelId="{1388F69F-8A9B-4930-90C3-042C3E6ADB3E}" type="presParOf" srcId="{89903BE1-1A41-44EF-8228-E7F714ECA63E}" destId="{8CEA8DAF-E563-412B-97F3-D4ECFF45360D}" srcOrd="0" destOrd="0" presId="urn:microsoft.com/office/officeart/2005/8/layout/hierarchy2"/>
    <dgm:cxn modelId="{57B422D6-47FF-4BDE-93CF-57F8C8B2A681}" type="presParOf" srcId="{89903BE1-1A41-44EF-8228-E7F714ECA63E}" destId="{30D2F1B5-13C7-4DC0-9325-8E5A7DEB270E}" srcOrd="1" destOrd="0" presId="urn:microsoft.com/office/officeart/2005/8/layout/hierarchy2"/>
    <dgm:cxn modelId="{7C921761-BCBA-4B70-97E0-35167D97969D}" type="presParOf" srcId="{84BDD705-0023-4B6B-ABC3-907D42A927F2}" destId="{D801CEC7-BEA1-4740-AACD-42BE290118F5}" srcOrd="2" destOrd="0" presId="urn:microsoft.com/office/officeart/2005/8/layout/hierarchy2"/>
    <dgm:cxn modelId="{054576E9-9227-49D6-9CC8-6A07A3D85385}" type="presParOf" srcId="{D801CEC7-BEA1-4740-AACD-42BE290118F5}" destId="{0FD305DE-2DCD-43F3-94E4-8FA7276B3817}" srcOrd="0" destOrd="0" presId="urn:microsoft.com/office/officeart/2005/8/layout/hierarchy2"/>
    <dgm:cxn modelId="{C4504971-8997-4642-9BC4-BA979D21AB25}" type="presParOf" srcId="{84BDD705-0023-4B6B-ABC3-907D42A927F2}" destId="{82688A95-6070-4404-AE4C-F09FA2C2E0E8}" srcOrd="3" destOrd="0" presId="urn:microsoft.com/office/officeart/2005/8/layout/hierarchy2"/>
    <dgm:cxn modelId="{295AFB3E-10BD-4617-9B9A-5F16CCE9ED90}" type="presParOf" srcId="{82688A95-6070-4404-AE4C-F09FA2C2E0E8}" destId="{28103AB0-2164-439B-AE88-09B9D43E8AD8}" srcOrd="0" destOrd="0" presId="urn:microsoft.com/office/officeart/2005/8/layout/hierarchy2"/>
    <dgm:cxn modelId="{6D71D80B-7473-4CD3-AA7D-947F7FE86DD1}" type="presParOf" srcId="{82688A95-6070-4404-AE4C-F09FA2C2E0E8}" destId="{1A443CA0-1F91-49CC-9A73-9C45351E4337}" srcOrd="1" destOrd="0" presId="urn:microsoft.com/office/officeart/2005/8/layout/hierarchy2"/>
    <dgm:cxn modelId="{B64305E5-286C-419E-9337-D14216CBE500}" type="presParOf" srcId="{1A443CA0-1F91-49CC-9A73-9C45351E4337}" destId="{97A4C138-6328-4E52-9BEC-BDEC84751DAF}" srcOrd="0" destOrd="0" presId="urn:microsoft.com/office/officeart/2005/8/layout/hierarchy2"/>
    <dgm:cxn modelId="{870D9017-532F-4E66-8741-819EC522C871}" type="presParOf" srcId="{97A4C138-6328-4E52-9BEC-BDEC84751DAF}" destId="{36908306-88FA-486B-B848-79D721A50666}" srcOrd="0" destOrd="0" presId="urn:microsoft.com/office/officeart/2005/8/layout/hierarchy2"/>
    <dgm:cxn modelId="{4E98304C-0173-4778-8C29-43089784C7F6}" type="presParOf" srcId="{1A443CA0-1F91-49CC-9A73-9C45351E4337}" destId="{0C9F5C9F-B112-4532-BFE6-D8CC2AF410FB}" srcOrd="1" destOrd="0" presId="urn:microsoft.com/office/officeart/2005/8/layout/hierarchy2"/>
    <dgm:cxn modelId="{41D71A57-7451-463E-BEEB-87609BF7DC61}" type="presParOf" srcId="{0C9F5C9F-B112-4532-BFE6-D8CC2AF410FB}" destId="{DB3DF320-13AC-4EE2-B4EA-C384751F9729}" srcOrd="0" destOrd="0" presId="urn:microsoft.com/office/officeart/2005/8/layout/hierarchy2"/>
    <dgm:cxn modelId="{DA403DCD-CC73-4E32-838A-1529CF43126B}" type="presParOf" srcId="{0C9F5C9F-B112-4532-BFE6-D8CC2AF410FB}" destId="{E18FC16A-8897-4C2A-9DC3-27619504AA77}" srcOrd="1" destOrd="0" presId="urn:microsoft.com/office/officeart/2005/8/layout/hierarchy2"/>
    <dgm:cxn modelId="{390A528E-B39A-475A-B40D-BA0E0E732C2E}" type="presParOf" srcId="{1A443CA0-1F91-49CC-9A73-9C45351E4337}" destId="{9D446738-6855-4F16-A1A1-8B42ECCCC22D}" srcOrd="2" destOrd="0" presId="urn:microsoft.com/office/officeart/2005/8/layout/hierarchy2"/>
    <dgm:cxn modelId="{D1633387-72AF-4AF6-B521-A31CA143C568}" type="presParOf" srcId="{9D446738-6855-4F16-A1A1-8B42ECCCC22D}" destId="{0A43064A-D690-4E0D-A5CD-B8B763DD114D}" srcOrd="0" destOrd="0" presId="urn:microsoft.com/office/officeart/2005/8/layout/hierarchy2"/>
    <dgm:cxn modelId="{0A6D2472-B744-4097-B7F3-561DD64D68E4}" type="presParOf" srcId="{1A443CA0-1F91-49CC-9A73-9C45351E4337}" destId="{D92BC423-695B-4D8E-B322-EF8C39379765}" srcOrd="3" destOrd="0" presId="urn:microsoft.com/office/officeart/2005/8/layout/hierarchy2"/>
    <dgm:cxn modelId="{83344687-B644-42CC-BEE6-D8A5EF4BFCA2}" type="presParOf" srcId="{D92BC423-695B-4D8E-B322-EF8C39379765}" destId="{45B87FE9-5909-4E2B-AA7F-7942F96A3753}" srcOrd="0" destOrd="0" presId="urn:microsoft.com/office/officeart/2005/8/layout/hierarchy2"/>
    <dgm:cxn modelId="{678AB0E3-BFA7-4E62-BB93-656FF63C4D2B}" type="presParOf" srcId="{D92BC423-695B-4D8E-B322-EF8C39379765}" destId="{25240353-AD04-4D87-A1D6-C8D24ABA6688}" srcOrd="1" destOrd="0" presId="urn:microsoft.com/office/officeart/2005/8/layout/hierarchy2"/>
    <dgm:cxn modelId="{7AA8FF61-9C17-43F5-8615-5C70775E6944}" type="presParOf" srcId="{1A443CA0-1F91-49CC-9A73-9C45351E4337}" destId="{7A2FAA12-5117-47B1-B997-70826C79B8CA}" srcOrd="4" destOrd="0" presId="urn:microsoft.com/office/officeart/2005/8/layout/hierarchy2"/>
    <dgm:cxn modelId="{CD8605DC-302A-4932-BE60-8CAEF0082B14}" type="presParOf" srcId="{7A2FAA12-5117-47B1-B997-70826C79B8CA}" destId="{8E03D475-2D45-428E-894F-D88CF8F1CC94}" srcOrd="0" destOrd="0" presId="urn:microsoft.com/office/officeart/2005/8/layout/hierarchy2"/>
    <dgm:cxn modelId="{3C609F47-CDB8-4D4A-A449-98516EF3E63F}" type="presParOf" srcId="{1A443CA0-1F91-49CC-9A73-9C45351E4337}" destId="{AE0BE218-3F36-411D-94A8-03DCECC64F3E}" srcOrd="5" destOrd="0" presId="urn:microsoft.com/office/officeart/2005/8/layout/hierarchy2"/>
    <dgm:cxn modelId="{C0227A14-C39B-4E94-B5FC-A17BF747149E}" type="presParOf" srcId="{AE0BE218-3F36-411D-94A8-03DCECC64F3E}" destId="{EE85295E-E2E2-43AA-9215-7FEA3BB79855}" srcOrd="0" destOrd="0" presId="urn:microsoft.com/office/officeart/2005/8/layout/hierarchy2"/>
    <dgm:cxn modelId="{9B5D43DB-2AB4-4626-8D95-A8AC876407CD}" type="presParOf" srcId="{AE0BE218-3F36-411D-94A8-03DCECC64F3E}" destId="{B122039D-A99B-4E5C-A519-CF3528D1D7F3}" srcOrd="1" destOrd="0" presId="urn:microsoft.com/office/officeart/2005/8/layout/hierarchy2"/>
    <dgm:cxn modelId="{8A5A043E-99DC-4639-99F3-F96258CABA78}" type="presParOf" srcId="{1A443CA0-1F91-49CC-9A73-9C45351E4337}" destId="{2EF92D84-4224-46C9-9B3D-A783411EC76B}" srcOrd="6" destOrd="0" presId="urn:microsoft.com/office/officeart/2005/8/layout/hierarchy2"/>
    <dgm:cxn modelId="{76FF8F41-E555-4230-A821-72E4B7A20FDE}" type="presParOf" srcId="{2EF92D84-4224-46C9-9B3D-A783411EC76B}" destId="{88F4610E-7F5A-40F3-BADB-A903C045F66F}" srcOrd="0" destOrd="0" presId="urn:microsoft.com/office/officeart/2005/8/layout/hierarchy2"/>
    <dgm:cxn modelId="{EF814722-F9E6-4BFE-AA0A-44AD49397F60}" type="presParOf" srcId="{1A443CA0-1F91-49CC-9A73-9C45351E4337}" destId="{6376ADB5-6349-437A-8C61-7E2F80465169}" srcOrd="7" destOrd="0" presId="urn:microsoft.com/office/officeart/2005/8/layout/hierarchy2"/>
    <dgm:cxn modelId="{0DD2E850-4780-475B-B940-5BEFD5DF83B3}" type="presParOf" srcId="{6376ADB5-6349-437A-8C61-7E2F80465169}" destId="{DE23AEA1-EB02-40AC-B06F-B2C009EAF24D}" srcOrd="0" destOrd="0" presId="urn:microsoft.com/office/officeart/2005/8/layout/hierarchy2"/>
    <dgm:cxn modelId="{61086CE5-F1A0-47E6-A5EF-8C66549EEC39}" type="presParOf" srcId="{6376ADB5-6349-437A-8C61-7E2F80465169}" destId="{87419F61-3132-4A48-A11A-AC766BDFB468}" srcOrd="1" destOrd="0" presId="urn:microsoft.com/office/officeart/2005/8/layout/hierarchy2"/>
    <dgm:cxn modelId="{2D31AAA7-6148-4AFE-B67A-D757E05DC27A}" type="presParOf" srcId="{84BDD705-0023-4B6B-ABC3-907D42A927F2}" destId="{4C7CA0B8-E07F-4436-B4F2-001D3E08830D}" srcOrd="4" destOrd="0" presId="urn:microsoft.com/office/officeart/2005/8/layout/hierarchy2"/>
    <dgm:cxn modelId="{389977BC-34CC-46AD-B323-774A479BC1F4}" type="presParOf" srcId="{4C7CA0B8-E07F-4436-B4F2-001D3E08830D}" destId="{00A7ABEA-A9E7-423A-960F-109E37899E42}" srcOrd="0" destOrd="0" presId="urn:microsoft.com/office/officeart/2005/8/layout/hierarchy2"/>
    <dgm:cxn modelId="{780B3632-D42F-4440-A3AC-B66CBB893FFC}" type="presParOf" srcId="{84BDD705-0023-4B6B-ABC3-907D42A927F2}" destId="{CAF32A70-24AD-4D8C-B586-894B7BD34FFD}" srcOrd="5" destOrd="0" presId="urn:microsoft.com/office/officeart/2005/8/layout/hierarchy2"/>
    <dgm:cxn modelId="{19115EBC-DE31-4C47-A493-FAA2BB36DD04}" type="presParOf" srcId="{CAF32A70-24AD-4D8C-B586-894B7BD34FFD}" destId="{8FEECF70-8A3D-419D-8691-B5999FEEE69F}" srcOrd="0" destOrd="0" presId="urn:microsoft.com/office/officeart/2005/8/layout/hierarchy2"/>
    <dgm:cxn modelId="{D0E889EA-F683-43AB-A81B-8A77E6A19A67}" type="presParOf" srcId="{CAF32A70-24AD-4D8C-B586-894B7BD34FFD}" destId="{BD5BC475-C4B8-4122-8D4F-0DAF437A67A8}" srcOrd="1" destOrd="0" presId="urn:microsoft.com/office/officeart/2005/8/layout/hierarchy2"/>
    <dgm:cxn modelId="{B0907DB2-F482-4C30-BA5F-985E778A011D}" type="presParOf" srcId="{BD5BC475-C4B8-4122-8D4F-0DAF437A67A8}" destId="{226B17B0-FD14-4E7F-A23A-6BF07F3EADA9}" srcOrd="0" destOrd="0" presId="urn:microsoft.com/office/officeart/2005/8/layout/hierarchy2"/>
    <dgm:cxn modelId="{D46FAD7B-8B11-4724-B53B-ACA0900E053D}" type="presParOf" srcId="{226B17B0-FD14-4E7F-A23A-6BF07F3EADA9}" destId="{F87E45D9-0F8A-4324-8925-6EA0EA595EEA}" srcOrd="0" destOrd="0" presId="urn:microsoft.com/office/officeart/2005/8/layout/hierarchy2"/>
    <dgm:cxn modelId="{D0CD187D-7DEB-49C5-9C18-E5E593CCEF31}" type="presParOf" srcId="{BD5BC475-C4B8-4122-8D4F-0DAF437A67A8}" destId="{A8359AD3-B303-4670-AF1A-62573871324E}" srcOrd="1" destOrd="0" presId="urn:microsoft.com/office/officeart/2005/8/layout/hierarchy2"/>
    <dgm:cxn modelId="{8F4BBE20-8D64-4FFF-A1BF-852AFDE90DBF}" type="presParOf" srcId="{A8359AD3-B303-4670-AF1A-62573871324E}" destId="{E1324208-A41B-40D8-92C4-38E26C8CC8B2}" srcOrd="0" destOrd="0" presId="urn:microsoft.com/office/officeart/2005/8/layout/hierarchy2"/>
    <dgm:cxn modelId="{23D00308-F09E-47BC-B0EA-C20D4143283D}" type="presParOf" srcId="{A8359AD3-B303-4670-AF1A-62573871324E}" destId="{BEEBB482-8B0A-41AA-A572-E32366F14397}" srcOrd="1" destOrd="0" presId="urn:microsoft.com/office/officeart/2005/8/layout/hierarchy2"/>
    <dgm:cxn modelId="{4F7100D8-36A7-45A8-B810-155A8ED2A2A5}" type="presParOf" srcId="{BD5BC475-C4B8-4122-8D4F-0DAF437A67A8}" destId="{7C85E0B2-0BED-429A-AA49-584A50F617AD}" srcOrd="2" destOrd="0" presId="urn:microsoft.com/office/officeart/2005/8/layout/hierarchy2"/>
    <dgm:cxn modelId="{DEB8D92F-A904-4C2D-969E-E573FD792384}" type="presParOf" srcId="{7C85E0B2-0BED-429A-AA49-584A50F617AD}" destId="{0988976C-4CC1-491A-809B-3472EA17C08B}" srcOrd="0" destOrd="0" presId="urn:microsoft.com/office/officeart/2005/8/layout/hierarchy2"/>
    <dgm:cxn modelId="{55D90F17-DB84-4B20-80CC-DC261252B01A}" type="presParOf" srcId="{BD5BC475-C4B8-4122-8D4F-0DAF437A67A8}" destId="{6475C5BA-BC36-41F9-9821-4179BEC5F64C}" srcOrd="3" destOrd="0" presId="urn:microsoft.com/office/officeart/2005/8/layout/hierarchy2"/>
    <dgm:cxn modelId="{61C725F1-1D3E-4787-9BE6-688409FBEDDA}" type="presParOf" srcId="{6475C5BA-BC36-41F9-9821-4179BEC5F64C}" destId="{597E8C6C-63C0-4500-87B9-DFDA56216DB5}" srcOrd="0" destOrd="0" presId="urn:microsoft.com/office/officeart/2005/8/layout/hierarchy2"/>
    <dgm:cxn modelId="{E1F16B86-D2FE-42DC-BAD6-8FA04A4EF68C}" type="presParOf" srcId="{6475C5BA-BC36-41F9-9821-4179BEC5F64C}" destId="{94467EAA-536F-4F1D-BC26-A2AE4E5910B0}" srcOrd="1" destOrd="0" presId="urn:microsoft.com/office/officeart/2005/8/layout/hierarchy2"/>
    <dgm:cxn modelId="{FEB4715C-101C-4241-9C3B-BCA9DEA0FB05}" type="presParOf" srcId="{BD5BC475-C4B8-4122-8D4F-0DAF437A67A8}" destId="{4181506F-E1C0-4891-900C-A361773C6472}" srcOrd="4" destOrd="0" presId="urn:microsoft.com/office/officeart/2005/8/layout/hierarchy2"/>
    <dgm:cxn modelId="{70768667-612F-4C36-9E27-9F1A73BE211A}" type="presParOf" srcId="{4181506F-E1C0-4891-900C-A361773C6472}" destId="{E0004D29-AF35-453D-8F73-5256F5826CCF}" srcOrd="0" destOrd="0" presId="urn:microsoft.com/office/officeart/2005/8/layout/hierarchy2"/>
    <dgm:cxn modelId="{F415BCB2-22E1-43E2-96AE-8EAFD0AE40E9}" type="presParOf" srcId="{BD5BC475-C4B8-4122-8D4F-0DAF437A67A8}" destId="{F6A42E18-7675-4166-8491-610AA981F968}" srcOrd="5" destOrd="0" presId="urn:microsoft.com/office/officeart/2005/8/layout/hierarchy2"/>
    <dgm:cxn modelId="{5AD8DF5B-39F1-4D8A-A87D-61E0B9EDA8CE}" type="presParOf" srcId="{F6A42E18-7675-4166-8491-610AA981F968}" destId="{C523D0BD-DE62-4CE6-BBC5-2B4B3604288E}" srcOrd="0" destOrd="0" presId="urn:microsoft.com/office/officeart/2005/8/layout/hierarchy2"/>
    <dgm:cxn modelId="{E18B0CD6-BFD9-467E-8E8F-D8991FE0BDD0}" type="presParOf" srcId="{F6A42E18-7675-4166-8491-610AA981F968}" destId="{8D046ABD-2BDB-446A-9399-4C69571D176A}" srcOrd="1" destOrd="0" presId="urn:microsoft.com/office/officeart/2005/8/layout/hierarchy2"/>
    <dgm:cxn modelId="{0B92FB5E-CF76-48B4-9EE3-AD7756A79339}" type="presParOf" srcId="{84BDD705-0023-4B6B-ABC3-907D42A927F2}" destId="{AD237B51-8F62-4DF7-BDDB-C23413BD4225}" srcOrd="6" destOrd="0" presId="urn:microsoft.com/office/officeart/2005/8/layout/hierarchy2"/>
    <dgm:cxn modelId="{4C5BA504-F2A2-4843-94E0-936FBE7F65B5}" type="presParOf" srcId="{AD237B51-8F62-4DF7-BDDB-C23413BD4225}" destId="{3985E9D9-7E09-4135-884C-413D33295E3F}" srcOrd="0" destOrd="0" presId="urn:microsoft.com/office/officeart/2005/8/layout/hierarchy2"/>
    <dgm:cxn modelId="{11044848-33A2-4926-B751-3B07726A03FC}" type="presParOf" srcId="{84BDD705-0023-4B6B-ABC3-907D42A927F2}" destId="{7C7AD994-2DD6-46CB-9D3E-D173860AACA2}" srcOrd="7" destOrd="0" presId="urn:microsoft.com/office/officeart/2005/8/layout/hierarchy2"/>
    <dgm:cxn modelId="{399473A8-7503-4DD5-9D17-2A2E746D2C55}" type="presParOf" srcId="{7C7AD994-2DD6-46CB-9D3E-D173860AACA2}" destId="{9DA1883F-C890-4965-95CC-73A5E622FAF0}" srcOrd="0" destOrd="0" presId="urn:microsoft.com/office/officeart/2005/8/layout/hierarchy2"/>
    <dgm:cxn modelId="{279E96D5-1AC3-4C3F-889A-533004A4B9F4}" type="presParOf" srcId="{7C7AD994-2DD6-46CB-9D3E-D173860AACA2}" destId="{1A55EC49-76D7-42FE-8AD5-A603BF98C282}" srcOrd="1" destOrd="0" presId="urn:microsoft.com/office/officeart/2005/8/layout/hierarchy2"/>
    <dgm:cxn modelId="{BEE39DC4-0F71-45EC-9005-957E52A64E59}" type="presParOf" srcId="{1A55EC49-76D7-42FE-8AD5-A603BF98C282}" destId="{8D2A0AA5-F041-4D51-9442-36A6052E2C84}" srcOrd="0" destOrd="0" presId="urn:microsoft.com/office/officeart/2005/8/layout/hierarchy2"/>
    <dgm:cxn modelId="{4AEBCC28-DD68-4EFC-9ABC-409D338357B0}" type="presParOf" srcId="{8D2A0AA5-F041-4D51-9442-36A6052E2C84}" destId="{72973E94-C7E4-4B12-B1C8-2F719E9F68BD}" srcOrd="0" destOrd="0" presId="urn:microsoft.com/office/officeart/2005/8/layout/hierarchy2"/>
    <dgm:cxn modelId="{3B96D962-D171-4D6F-9D9A-9FA24DA92B5F}" type="presParOf" srcId="{1A55EC49-76D7-42FE-8AD5-A603BF98C282}" destId="{2A7561E1-114D-4BD1-83C1-60666E452822}" srcOrd="1" destOrd="0" presId="urn:microsoft.com/office/officeart/2005/8/layout/hierarchy2"/>
    <dgm:cxn modelId="{5EFE2DCD-19D6-4969-8E47-AE07585F80FF}" type="presParOf" srcId="{2A7561E1-114D-4BD1-83C1-60666E452822}" destId="{B8B64AD3-C84B-4D80-8150-B0D3369BD133}" srcOrd="0" destOrd="0" presId="urn:microsoft.com/office/officeart/2005/8/layout/hierarchy2"/>
    <dgm:cxn modelId="{60559A2C-8A8C-4FF0-929C-D3DDDEEC4C72}" type="presParOf" srcId="{2A7561E1-114D-4BD1-83C1-60666E452822}" destId="{01FF7A23-2154-47C3-BBEA-4844CB924F42}" srcOrd="1" destOrd="0" presId="urn:microsoft.com/office/officeart/2005/8/layout/hierarchy2"/>
    <dgm:cxn modelId="{9DDF1698-FAA9-47A8-AE5F-0E7B7739B181}" type="presParOf" srcId="{1A55EC49-76D7-42FE-8AD5-A603BF98C282}" destId="{34CAD0F1-50AF-4C74-AC0D-1D53FD262023}" srcOrd="2" destOrd="0" presId="urn:microsoft.com/office/officeart/2005/8/layout/hierarchy2"/>
    <dgm:cxn modelId="{0980EB28-C78C-43F0-A587-20484F38CD92}" type="presParOf" srcId="{34CAD0F1-50AF-4C74-AC0D-1D53FD262023}" destId="{144FC73D-18DB-417E-8053-DC0953B54832}" srcOrd="0" destOrd="0" presId="urn:microsoft.com/office/officeart/2005/8/layout/hierarchy2"/>
    <dgm:cxn modelId="{CC6B3C2C-E9E0-4A8B-B24F-80C603F2D3AB}" type="presParOf" srcId="{1A55EC49-76D7-42FE-8AD5-A603BF98C282}" destId="{69D46EDB-F884-4DE7-8A89-403B3FF3767C}" srcOrd="3" destOrd="0" presId="urn:microsoft.com/office/officeart/2005/8/layout/hierarchy2"/>
    <dgm:cxn modelId="{BA788A1A-9619-4D03-8EC2-E39127079496}" type="presParOf" srcId="{69D46EDB-F884-4DE7-8A89-403B3FF3767C}" destId="{8B55365B-54F4-4B49-AB07-9366D26E31E3}" srcOrd="0" destOrd="0" presId="urn:microsoft.com/office/officeart/2005/8/layout/hierarchy2"/>
    <dgm:cxn modelId="{855EAF91-17BF-4C2F-9454-8B7F6C0DA9EF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EC8C8206-25B0-4598-B05B-905050C3F14B}" type="presOf" srcId="{A706E861-5404-477D-B8C7-7E888578F5E4}" destId="{AD237B51-8F62-4DF7-BDDB-C23413BD4225}" srcOrd="0" destOrd="0" presId="urn:microsoft.com/office/officeart/2005/8/layout/hierarchy2"/>
    <dgm:cxn modelId="{89A9840F-CBD8-4B52-8506-C524ADCB2007}" type="presOf" srcId="{FF22637A-4B3F-4A07-AEBF-EA745FDCFE59}" destId="{8FEECF70-8A3D-419D-8691-B5999FEEE69F}" srcOrd="0" destOrd="0" presId="urn:microsoft.com/office/officeart/2005/8/layout/hierarchy2"/>
    <dgm:cxn modelId="{6F171B13-E3EA-434D-82F8-AE7A1C2E6F8F}" type="presOf" srcId="{C7AD3F67-D13F-407D-B96E-112A82B3E4EA}" destId="{45B87FE9-5909-4E2B-AA7F-7942F96A3753}" srcOrd="0" destOrd="0" presId="urn:microsoft.com/office/officeart/2005/8/layout/hierarchy2"/>
    <dgm:cxn modelId="{38095619-D376-4FA7-BA77-851A9BEB9170}" type="presOf" srcId="{0DD7C4D6-9832-4729-9BEF-4104F25C38B1}" destId="{7C85E0B2-0BED-429A-AA49-584A50F617AD}" srcOrd="0" destOrd="0" presId="urn:microsoft.com/office/officeart/2005/8/layout/hierarchy2"/>
    <dgm:cxn modelId="{DB06A824-1D88-4DE0-84B2-CA08B9D1F022}" type="presOf" srcId="{B9390405-E9C9-46F5-8E8B-3B98D3C37A88}" destId="{00E1F6A1-7B9E-4A52-BD72-36B54EC6AEC1}" srcOrd="0" destOrd="0" presId="urn:microsoft.com/office/officeart/2005/8/layout/hierarchy2"/>
    <dgm:cxn modelId="{A5312326-E9E5-404C-B268-4F8823D3E146}" type="presOf" srcId="{20C27923-DFE7-444C-868C-D813A33EA423}" destId="{E0004D29-AF35-453D-8F73-5256F5826CCF}" srcOrd="1" destOrd="0" presId="urn:microsoft.com/office/officeart/2005/8/layout/hierarchy2"/>
    <dgm:cxn modelId="{DE988B27-16CB-4A41-A6F0-0569C36D0D61}" type="presOf" srcId="{D090C116-03AB-4F97-A284-7A9B2EE4FFCB}" destId="{DE23AEA1-EB02-40AC-B06F-B2C009EAF24D}" srcOrd="0" destOrd="0" presId="urn:microsoft.com/office/officeart/2005/8/layout/hierarchy2"/>
    <dgm:cxn modelId="{7966AD27-3039-48A0-952C-9222FFFF9F4B}" type="presOf" srcId="{4C626386-B97F-4701-AD56-BCC9A5547B78}" destId="{F87E45D9-0F8A-4324-8925-6EA0EA595EEA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6999F02C-4E04-4AD4-99EC-C3CDB3717F4C}" type="presOf" srcId="{2DEE0DBE-EF4F-4B66-97AE-F26E4C9A0E91}" destId="{597E8C6C-63C0-4500-87B9-DFDA56216DB5}" srcOrd="0" destOrd="0" presId="urn:microsoft.com/office/officeart/2005/8/layout/hierarchy2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5139492F-7221-43F2-84AF-50A1143F1C83}" type="presOf" srcId="{7A9A355C-076E-4300-8CF2-98AECDF8E18C}" destId="{8D2A0AA5-F041-4D51-9442-36A6052E2C84}" srcOrd="0" destOrd="0" presId="urn:microsoft.com/office/officeart/2005/8/layout/hierarchy2"/>
    <dgm:cxn modelId="{D846F231-023B-403B-A437-14439E646D07}" type="presOf" srcId="{D4D95B50-3831-4FC6-8A7A-A0DB1F1C84C1}" destId="{B8B64AD3-C84B-4D80-8150-B0D3369BD133}" srcOrd="0" destOrd="0" presId="urn:microsoft.com/office/officeart/2005/8/layout/hierarchy2"/>
    <dgm:cxn modelId="{0186BA34-6A01-4450-AAF0-11D774D5BEF2}" type="presOf" srcId="{4A314FFC-76CD-481C-86E2-4D1D495F9CD7}" destId="{00A7ABEA-A9E7-423A-960F-109E37899E42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6D2F8B3B-C60C-4095-953A-62FA3A21DD93}" type="presOf" srcId="{4C626386-B97F-4701-AD56-BCC9A5547B78}" destId="{226B17B0-FD14-4E7F-A23A-6BF07F3EADA9}" srcOrd="0" destOrd="0" presId="urn:microsoft.com/office/officeart/2005/8/layout/hierarchy2"/>
    <dgm:cxn modelId="{6657B33D-4ACA-47D6-A94E-7BCC5FDCA1A1}" type="presOf" srcId="{E7D8DBC4-2B20-4A35-8282-DBBEB7907AFB}" destId="{8B55365B-54F4-4B49-AB07-9366D26E31E3}" srcOrd="0" destOrd="0" presId="urn:microsoft.com/office/officeart/2005/8/layout/hierarchy2"/>
    <dgm:cxn modelId="{1145795D-57E6-4CF6-814D-BDAF6678F3BA}" type="presOf" srcId="{BDEE638B-7DA5-479E-9BFB-5F4E04965099}" destId="{28103AB0-2164-439B-AE88-09B9D43E8AD8}" srcOrd="0" destOrd="0" presId="urn:microsoft.com/office/officeart/2005/8/layout/hierarchy2"/>
    <dgm:cxn modelId="{16B69E5E-2AE8-4F6B-8839-CC5D20EE947B}" type="presOf" srcId="{530F42E1-C111-4D4A-8D13-71A59DD6BB9B}" destId="{7BE31366-9056-4119-A925-72A0DF6279A3}" srcOrd="1" destOrd="0" presId="urn:microsoft.com/office/officeart/2005/8/layout/hierarchy2"/>
    <dgm:cxn modelId="{115BDB60-EE03-4AF9-A27C-73979A27997C}" type="presOf" srcId="{0DD7C4D6-9832-4729-9BEF-4104F25C38B1}" destId="{0988976C-4CC1-491A-809B-3472EA17C08B}" srcOrd="1" destOrd="0" presId="urn:microsoft.com/office/officeart/2005/8/layout/hierarchy2"/>
    <dgm:cxn modelId="{C6420F61-4534-45C1-A48A-299A1ED8D1B1}" type="presOf" srcId="{AF8F05AA-959D-4CE3-A62A-D4FF495530F1}" destId="{7A2FAA12-5117-47B1-B997-70826C79B8CA}" srcOrd="0" destOrd="0" presId="urn:microsoft.com/office/officeart/2005/8/layout/hierarchy2"/>
    <dgm:cxn modelId="{B7673261-E619-40F0-A6D8-CD2DE729759B}" type="presOf" srcId="{75873C6B-5B5E-4152-9CF1-2C89AFB2BCC6}" destId="{EE85295E-E2E2-43AA-9215-7FEA3BB79855}" srcOrd="0" destOrd="0" presId="urn:microsoft.com/office/officeart/2005/8/layout/hierarchy2"/>
    <dgm:cxn modelId="{BE146D61-E99B-4518-8B18-88BD6DF509F4}" type="presOf" srcId="{E1EB0AC0-1A90-4E13-BFC5-7854BC631075}" destId="{36908306-88FA-486B-B848-79D721A50666}" srcOrd="1" destOrd="0" presId="urn:microsoft.com/office/officeart/2005/8/layout/hierarchy2"/>
    <dgm:cxn modelId="{4FA4B642-71E6-4C77-8DA2-21D4B396F51A}" type="presOf" srcId="{713E2A36-8BC8-4B16-9691-63D09BD57846}" destId="{E1324208-A41B-40D8-92C4-38E26C8CC8B2}" srcOrd="0" destOrd="0" presId="urn:microsoft.com/office/officeart/2005/8/layout/hierarchy2"/>
    <dgm:cxn modelId="{78F76166-18FF-4797-BC73-4E4EA394DD68}" type="presOf" srcId="{9A2CC15B-E82B-430F-8D91-30F32BCF0BA9}" destId="{144FC73D-18DB-417E-8053-DC0953B54832}" srcOrd="1" destOrd="0" presId="urn:microsoft.com/office/officeart/2005/8/layout/hierarchy2"/>
    <dgm:cxn modelId="{3861CC66-06D5-41ED-8D95-8331D284D575}" type="presOf" srcId="{AF8F05AA-959D-4CE3-A62A-D4FF495530F1}" destId="{8E03D475-2D45-428E-894F-D88CF8F1CC94}" srcOrd="1" destOrd="0" presId="urn:microsoft.com/office/officeart/2005/8/layout/hierarchy2"/>
    <dgm:cxn modelId="{8A9E1368-46A8-434B-AF5D-1A75EE00FED3}" type="presOf" srcId="{10164A18-A9A7-4400-8B22-6727D2FE8995}" destId="{0A43064A-D690-4E0D-A5CD-B8B763DD114D}" srcOrd="1" destOrd="0" presId="urn:microsoft.com/office/officeart/2005/8/layout/hierarchy2"/>
    <dgm:cxn modelId="{9CD5E748-D411-430E-98AC-8E2CC5A9AD89}" type="presOf" srcId="{81774D94-E4F3-4FD4-B05F-59CD7B3E513D}" destId="{DB3DF320-13AC-4EE2-B4EA-C384751F9729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3EABBC4C-C8DB-405F-8697-90382CDE7A87}" type="presOf" srcId="{CA104DE9-8195-41D9-9077-571833D4794B}" destId="{9DA1883F-C890-4965-95CC-73A5E622FAF0}" srcOrd="0" destOrd="0" presId="urn:microsoft.com/office/officeart/2005/8/layout/hierarchy2"/>
    <dgm:cxn modelId="{6A3B5651-4135-4AB8-82F7-324E1919646A}" type="presOf" srcId="{003CA07B-6DA9-4549-A991-168A331F0192}" destId="{D801CEC7-BEA1-4740-AACD-42BE290118F5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7B01F674-A000-4827-B055-AAD53825B2D4}" type="presOf" srcId="{E1EB0AC0-1A90-4E13-BFC5-7854BC631075}" destId="{97A4C138-6328-4E52-9BEC-BDEC84751DAF}" srcOrd="0" destOrd="0" presId="urn:microsoft.com/office/officeart/2005/8/layout/hierarchy2"/>
    <dgm:cxn modelId="{7FEB3375-50C0-4929-ABC3-9ADD9AE4F4C8}" type="presOf" srcId="{5609B956-D6E9-463F-8A9E-340D9A7F6E57}" destId="{8CEA8DAF-E563-412B-97F3-D4ECFF45360D}" srcOrd="0" destOrd="0" presId="urn:microsoft.com/office/officeart/2005/8/layout/hierarchy2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51F8FB77-6665-41B1-80FE-F70A16BB6725}" type="presOf" srcId="{7A9A355C-076E-4300-8CF2-98AECDF8E18C}" destId="{72973E94-C7E4-4B12-B1C8-2F719E9F68BD}" srcOrd="1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9A036C80-41E5-477F-9D92-060E9AA58802}" type="presOf" srcId="{003CA07B-6DA9-4549-A991-168A331F0192}" destId="{0FD305DE-2DCD-43F3-94E4-8FA7276B3817}" srcOrd="1" destOrd="0" presId="urn:microsoft.com/office/officeart/2005/8/layout/hierarchy2"/>
    <dgm:cxn modelId="{69A5968C-BDD4-4CE4-BCBF-0F1FC631948E}" type="presOf" srcId="{AD1DA183-67CF-4473-8D1E-51153143DFBC}" destId="{9219BB2D-1165-4DB3-8CDC-687FE7494473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5F048E94-A358-46F8-AC71-948AF284012B}" type="presOf" srcId="{530F42E1-C111-4D4A-8D13-71A59DD6BB9B}" destId="{CCC1B6CD-4B34-4880-A3F6-A8313FC64D1E}" srcOrd="0" destOrd="0" presId="urn:microsoft.com/office/officeart/2005/8/layout/hierarchy2"/>
    <dgm:cxn modelId="{45A3AE9A-EB77-4C80-83AD-781AAEA82B07}" type="presOf" srcId="{198578ED-F383-47B7-A98D-78344643FAF1}" destId="{96F114F4-3AA6-44BA-93CB-5C3F8ECFA49D}" srcOrd="1" destOrd="0" presId="urn:microsoft.com/office/officeart/2005/8/layout/hierarchy2"/>
    <dgm:cxn modelId="{912E50A4-35A4-477E-9C75-3F5DC1CB1550}" type="presOf" srcId="{9A2CC15B-E82B-430F-8D91-30F32BCF0BA9}" destId="{34CAD0F1-50AF-4C74-AC0D-1D53FD262023}" srcOrd="0" destOrd="0" presId="urn:microsoft.com/office/officeart/2005/8/layout/hierarchy2"/>
    <dgm:cxn modelId="{2F23B0B3-D0DC-44C8-A61B-94059A4EF91C}" type="presOf" srcId="{A706E861-5404-477D-B8C7-7E888578F5E4}" destId="{3985E9D9-7E09-4135-884C-413D33295E3F}" srcOrd="1" destOrd="0" presId="urn:microsoft.com/office/officeart/2005/8/layout/hierarchy2"/>
    <dgm:cxn modelId="{D7FDE0B3-BA46-4FCE-A643-5B42CEF9C48F}" type="presOf" srcId="{4AF9EDD4-94A7-4527-9764-010B01A305C0}" destId="{88F4610E-7F5A-40F3-BADB-A903C045F66F}" srcOrd="1" destOrd="0" presId="urn:microsoft.com/office/officeart/2005/8/layout/hierarchy2"/>
    <dgm:cxn modelId="{08E95EB4-D3B1-4522-9FA5-DF38212C5D26}" type="presOf" srcId="{198578ED-F383-47B7-A98D-78344643FAF1}" destId="{4118959D-7730-4ECA-A4DD-2D2EE3B84AA8}" srcOrd="0" destOrd="0" presId="urn:microsoft.com/office/officeart/2005/8/layout/hierarchy2"/>
    <dgm:cxn modelId="{1E6510BE-CA76-4A6E-905F-DAE5EEC2BD04}" type="presOf" srcId="{4AF9EDD4-94A7-4527-9764-010B01A305C0}" destId="{2EF92D84-4224-46C9-9B3D-A783411EC76B}" srcOrd="0" destOrd="0" presId="urn:microsoft.com/office/officeart/2005/8/layout/hierarchy2"/>
    <dgm:cxn modelId="{CDC31CC5-5636-4504-9362-2A6952402754}" type="presOf" srcId="{B1B20E26-FBF3-4C69-898B-37CD8F44A562}" destId="{C523D0BD-DE62-4CE6-BBC5-2B4B3604288E}" srcOrd="0" destOrd="0" presId="urn:microsoft.com/office/officeart/2005/8/layout/hierarchy2"/>
    <dgm:cxn modelId="{456B6DD4-295A-456B-8B2B-034C9CC44B5A}" type="presOf" srcId="{10164A18-A9A7-4400-8B22-6727D2FE8995}" destId="{9D446738-6855-4F16-A1A1-8B42ECCCC22D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9F1DC8E8-2067-40F1-9A03-DA81CBE63729}" type="presOf" srcId="{82AACEF5-B104-4B3A-91B0-4E4DD6F7C20E}" destId="{BFF05CBC-D0C5-47FE-918A-C44637857CCC}" srcOrd="0" destOrd="0" presId="urn:microsoft.com/office/officeart/2005/8/layout/hierarchy2"/>
    <dgm:cxn modelId="{C22E81EB-6B2E-4AB7-ABEA-3E864D350780}" type="presOf" srcId="{20C27923-DFE7-444C-868C-D813A33EA423}" destId="{4181506F-E1C0-4891-900C-A361773C6472}" srcOrd="0" destOrd="0" presId="urn:microsoft.com/office/officeart/2005/8/layout/hierarchy2"/>
    <dgm:cxn modelId="{1A025CF4-4270-442E-8A3C-4AF5E1D1A31D}" type="presOf" srcId="{4A314FFC-76CD-481C-86E2-4D1D495F9CD7}" destId="{4C7CA0B8-E07F-4436-B4F2-001D3E08830D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A7BC6C5-6059-457F-836A-ECDF26A9C021}" type="presParOf" srcId="{9219BB2D-1165-4DB3-8CDC-687FE7494473}" destId="{DF4D94D2-2B39-4B73-9862-3C36FDFF9177}" srcOrd="0" destOrd="0" presId="urn:microsoft.com/office/officeart/2005/8/layout/hierarchy2"/>
    <dgm:cxn modelId="{FC8F6F56-A245-4185-9FDE-DE3AC9A4D8D9}" type="presParOf" srcId="{DF4D94D2-2B39-4B73-9862-3C36FDFF9177}" destId="{00E1F6A1-7B9E-4A52-BD72-36B54EC6AEC1}" srcOrd="0" destOrd="0" presId="urn:microsoft.com/office/officeart/2005/8/layout/hierarchy2"/>
    <dgm:cxn modelId="{9B158D8E-EB6F-4ADE-A5D0-F94FB55FF52C}" type="presParOf" srcId="{DF4D94D2-2B39-4B73-9862-3C36FDFF9177}" destId="{84BDD705-0023-4B6B-ABC3-907D42A927F2}" srcOrd="1" destOrd="0" presId="urn:microsoft.com/office/officeart/2005/8/layout/hierarchy2"/>
    <dgm:cxn modelId="{4C125E76-EBD9-454D-89DF-171E89F78F68}" type="presParOf" srcId="{84BDD705-0023-4B6B-ABC3-907D42A927F2}" destId="{CCC1B6CD-4B34-4880-A3F6-A8313FC64D1E}" srcOrd="0" destOrd="0" presId="urn:microsoft.com/office/officeart/2005/8/layout/hierarchy2"/>
    <dgm:cxn modelId="{72983BA8-05EB-4791-ABB8-6F7321CD3FAA}" type="presParOf" srcId="{CCC1B6CD-4B34-4880-A3F6-A8313FC64D1E}" destId="{7BE31366-9056-4119-A925-72A0DF6279A3}" srcOrd="0" destOrd="0" presId="urn:microsoft.com/office/officeart/2005/8/layout/hierarchy2"/>
    <dgm:cxn modelId="{A2FFF8B9-DF0D-48B9-ABD8-6EE59C3EAB96}" type="presParOf" srcId="{84BDD705-0023-4B6B-ABC3-907D42A927F2}" destId="{DEF8D6B3-2EF3-4CCF-B52B-891DAEB9F263}" srcOrd="1" destOrd="0" presId="urn:microsoft.com/office/officeart/2005/8/layout/hierarchy2"/>
    <dgm:cxn modelId="{2735C7A1-2D3C-45FE-9DB9-B099EB1D4B61}" type="presParOf" srcId="{DEF8D6B3-2EF3-4CCF-B52B-891DAEB9F263}" destId="{BFF05CBC-D0C5-47FE-918A-C44637857CCC}" srcOrd="0" destOrd="0" presId="urn:microsoft.com/office/officeart/2005/8/layout/hierarchy2"/>
    <dgm:cxn modelId="{26E818B8-FCDE-454C-BABC-A5E7EAAFB120}" type="presParOf" srcId="{DEF8D6B3-2EF3-4CCF-B52B-891DAEB9F263}" destId="{5416156A-1B84-4641-95F2-CD18DF3DAD86}" srcOrd="1" destOrd="0" presId="urn:microsoft.com/office/officeart/2005/8/layout/hierarchy2"/>
    <dgm:cxn modelId="{2830DB80-3915-4777-A807-426363E705ED}" type="presParOf" srcId="{5416156A-1B84-4641-95F2-CD18DF3DAD86}" destId="{4118959D-7730-4ECA-A4DD-2D2EE3B84AA8}" srcOrd="0" destOrd="0" presId="urn:microsoft.com/office/officeart/2005/8/layout/hierarchy2"/>
    <dgm:cxn modelId="{3DA7C3F0-DD72-4DD7-910C-77EB1596C2DB}" type="presParOf" srcId="{4118959D-7730-4ECA-A4DD-2D2EE3B84AA8}" destId="{96F114F4-3AA6-44BA-93CB-5C3F8ECFA49D}" srcOrd="0" destOrd="0" presId="urn:microsoft.com/office/officeart/2005/8/layout/hierarchy2"/>
    <dgm:cxn modelId="{41E8B524-22C4-4CAC-A57E-F2D4EE34DE4B}" type="presParOf" srcId="{5416156A-1B84-4641-95F2-CD18DF3DAD86}" destId="{89903BE1-1A41-44EF-8228-E7F714ECA63E}" srcOrd="1" destOrd="0" presId="urn:microsoft.com/office/officeart/2005/8/layout/hierarchy2"/>
    <dgm:cxn modelId="{43DEE123-9381-4CB2-865B-D798F76AD535}" type="presParOf" srcId="{89903BE1-1A41-44EF-8228-E7F714ECA63E}" destId="{8CEA8DAF-E563-412B-97F3-D4ECFF45360D}" srcOrd="0" destOrd="0" presId="urn:microsoft.com/office/officeart/2005/8/layout/hierarchy2"/>
    <dgm:cxn modelId="{C91C28D3-8348-4FCB-8170-A26F2BC363D4}" type="presParOf" srcId="{89903BE1-1A41-44EF-8228-E7F714ECA63E}" destId="{30D2F1B5-13C7-4DC0-9325-8E5A7DEB270E}" srcOrd="1" destOrd="0" presId="urn:microsoft.com/office/officeart/2005/8/layout/hierarchy2"/>
    <dgm:cxn modelId="{30CCB423-BA42-41BC-9C74-CB2D5BB0935A}" type="presParOf" srcId="{84BDD705-0023-4B6B-ABC3-907D42A927F2}" destId="{D801CEC7-BEA1-4740-AACD-42BE290118F5}" srcOrd="2" destOrd="0" presId="urn:microsoft.com/office/officeart/2005/8/layout/hierarchy2"/>
    <dgm:cxn modelId="{AD4E5F14-2CC6-43E0-9568-9155A93102B9}" type="presParOf" srcId="{D801CEC7-BEA1-4740-AACD-42BE290118F5}" destId="{0FD305DE-2DCD-43F3-94E4-8FA7276B3817}" srcOrd="0" destOrd="0" presId="urn:microsoft.com/office/officeart/2005/8/layout/hierarchy2"/>
    <dgm:cxn modelId="{33520815-D4B3-4BDE-86AE-A618BE46FF72}" type="presParOf" srcId="{84BDD705-0023-4B6B-ABC3-907D42A927F2}" destId="{82688A95-6070-4404-AE4C-F09FA2C2E0E8}" srcOrd="3" destOrd="0" presId="urn:microsoft.com/office/officeart/2005/8/layout/hierarchy2"/>
    <dgm:cxn modelId="{76A9A3BC-8662-4DD4-A315-105D3C753BF4}" type="presParOf" srcId="{82688A95-6070-4404-AE4C-F09FA2C2E0E8}" destId="{28103AB0-2164-439B-AE88-09B9D43E8AD8}" srcOrd="0" destOrd="0" presId="urn:microsoft.com/office/officeart/2005/8/layout/hierarchy2"/>
    <dgm:cxn modelId="{C80B6E67-9BF7-485D-ADDC-813F62E2FD4E}" type="presParOf" srcId="{82688A95-6070-4404-AE4C-F09FA2C2E0E8}" destId="{1A443CA0-1F91-49CC-9A73-9C45351E4337}" srcOrd="1" destOrd="0" presId="urn:microsoft.com/office/officeart/2005/8/layout/hierarchy2"/>
    <dgm:cxn modelId="{0B630BD0-A96D-40EE-889E-F64FF23331ED}" type="presParOf" srcId="{1A443CA0-1F91-49CC-9A73-9C45351E4337}" destId="{97A4C138-6328-4E52-9BEC-BDEC84751DAF}" srcOrd="0" destOrd="0" presId="urn:microsoft.com/office/officeart/2005/8/layout/hierarchy2"/>
    <dgm:cxn modelId="{5757D29B-0712-4D07-A5F4-16B6AB341E08}" type="presParOf" srcId="{97A4C138-6328-4E52-9BEC-BDEC84751DAF}" destId="{36908306-88FA-486B-B848-79D721A50666}" srcOrd="0" destOrd="0" presId="urn:microsoft.com/office/officeart/2005/8/layout/hierarchy2"/>
    <dgm:cxn modelId="{AB1E77E5-E4F0-4326-A640-25FCCAFFC474}" type="presParOf" srcId="{1A443CA0-1F91-49CC-9A73-9C45351E4337}" destId="{0C9F5C9F-B112-4532-BFE6-D8CC2AF410FB}" srcOrd="1" destOrd="0" presId="urn:microsoft.com/office/officeart/2005/8/layout/hierarchy2"/>
    <dgm:cxn modelId="{C59A88E8-E607-41BC-81D4-4B838238DAD9}" type="presParOf" srcId="{0C9F5C9F-B112-4532-BFE6-D8CC2AF410FB}" destId="{DB3DF320-13AC-4EE2-B4EA-C384751F9729}" srcOrd="0" destOrd="0" presId="urn:microsoft.com/office/officeart/2005/8/layout/hierarchy2"/>
    <dgm:cxn modelId="{2BC2440D-7DA9-4666-85BD-2C9C5AABA542}" type="presParOf" srcId="{0C9F5C9F-B112-4532-BFE6-D8CC2AF410FB}" destId="{E18FC16A-8897-4C2A-9DC3-27619504AA77}" srcOrd="1" destOrd="0" presId="urn:microsoft.com/office/officeart/2005/8/layout/hierarchy2"/>
    <dgm:cxn modelId="{8AB2EB69-55C2-4FA5-A84D-87CF8F26F33A}" type="presParOf" srcId="{1A443CA0-1F91-49CC-9A73-9C45351E4337}" destId="{9D446738-6855-4F16-A1A1-8B42ECCCC22D}" srcOrd="2" destOrd="0" presId="urn:microsoft.com/office/officeart/2005/8/layout/hierarchy2"/>
    <dgm:cxn modelId="{59D8038D-407D-4407-B06A-2EE3672D1400}" type="presParOf" srcId="{9D446738-6855-4F16-A1A1-8B42ECCCC22D}" destId="{0A43064A-D690-4E0D-A5CD-B8B763DD114D}" srcOrd="0" destOrd="0" presId="urn:microsoft.com/office/officeart/2005/8/layout/hierarchy2"/>
    <dgm:cxn modelId="{36248A9C-BC3F-40E2-890E-2B717E2E8E20}" type="presParOf" srcId="{1A443CA0-1F91-49CC-9A73-9C45351E4337}" destId="{D92BC423-695B-4D8E-B322-EF8C39379765}" srcOrd="3" destOrd="0" presId="urn:microsoft.com/office/officeart/2005/8/layout/hierarchy2"/>
    <dgm:cxn modelId="{5381D2F8-B800-46D2-BFBD-1B948EDB5868}" type="presParOf" srcId="{D92BC423-695B-4D8E-B322-EF8C39379765}" destId="{45B87FE9-5909-4E2B-AA7F-7942F96A3753}" srcOrd="0" destOrd="0" presId="urn:microsoft.com/office/officeart/2005/8/layout/hierarchy2"/>
    <dgm:cxn modelId="{D4DA3BB9-82FB-4B71-9E53-C95B26127600}" type="presParOf" srcId="{D92BC423-695B-4D8E-B322-EF8C39379765}" destId="{25240353-AD04-4D87-A1D6-C8D24ABA6688}" srcOrd="1" destOrd="0" presId="urn:microsoft.com/office/officeart/2005/8/layout/hierarchy2"/>
    <dgm:cxn modelId="{4265A3CD-480F-4191-BA26-EF88F3BD6093}" type="presParOf" srcId="{1A443CA0-1F91-49CC-9A73-9C45351E4337}" destId="{7A2FAA12-5117-47B1-B997-70826C79B8CA}" srcOrd="4" destOrd="0" presId="urn:microsoft.com/office/officeart/2005/8/layout/hierarchy2"/>
    <dgm:cxn modelId="{99B3035E-E4D9-4F24-B8EE-7F75D48AD541}" type="presParOf" srcId="{7A2FAA12-5117-47B1-B997-70826C79B8CA}" destId="{8E03D475-2D45-428E-894F-D88CF8F1CC94}" srcOrd="0" destOrd="0" presId="urn:microsoft.com/office/officeart/2005/8/layout/hierarchy2"/>
    <dgm:cxn modelId="{FD71C559-0787-43AF-B176-044B4054BEE0}" type="presParOf" srcId="{1A443CA0-1F91-49CC-9A73-9C45351E4337}" destId="{AE0BE218-3F36-411D-94A8-03DCECC64F3E}" srcOrd="5" destOrd="0" presId="urn:microsoft.com/office/officeart/2005/8/layout/hierarchy2"/>
    <dgm:cxn modelId="{628EA3A2-FC1D-47BE-8BEE-E180E24014DB}" type="presParOf" srcId="{AE0BE218-3F36-411D-94A8-03DCECC64F3E}" destId="{EE85295E-E2E2-43AA-9215-7FEA3BB79855}" srcOrd="0" destOrd="0" presId="urn:microsoft.com/office/officeart/2005/8/layout/hierarchy2"/>
    <dgm:cxn modelId="{3107D6E1-3D1C-4979-AB61-4E62C1821BDC}" type="presParOf" srcId="{AE0BE218-3F36-411D-94A8-03DCECC64F3E}" destId="{B122039D-A99B-4E5C-A519-CF3528D1D7F3}" srcOrd="1" destOrd="0" presId="urn:microsoft.com/office/officeart/2005/8/layout/hierarchy2"/>
    <dgm:cxn modelId="{C96C3E07-3557-44DF-B15A-F297E997AF11}" type="presParOf" srcId="{1A443CA0-1F91-49CC-9A73-9C45351E4337}" destId="{2EF92D84-4224-46C9-9B3D-A783411EC76B}" srcOrd="6" destOrd="0" presId="urn:microsoft.com/office/officeart/2005/8/layout/hierarchy2"/>
    <dgm:cxn modelId="{8C8BB2AF-B318-4166-B915-A9EEDEAD6B95}" type="presParOf" srcId="{2EF92D84-4224-46C9-9B3D-A783411EC76B}" destId="{88F4610E-7F5A-40F3-BADB-A903C045F66F}" srcOrd="0" destOrd="0" presId="urn:microsoft.com/office/officeart/2005/8/layout/hierarchy2"/>
    <dgm:cxn modelId="{AA93B01C-4E49-4BC6-8488-26055BD0C289}" type="presParOf" srcId="{1A443CA0-1F91-49CC-9A73-9C45351E4337}" destId="{6376ADB5-6349-437A-8C61-7E2F80465169}" srcOrd="7" destOrd="0" presId="urn:microsoft.com/office/officeart/2005/8/layout/hierarchy2"/>
    <dgm:cxn modelId="{C62061C4-738C-4186-9E8E-02509E129A22}" type="presParOf" srcId="{6376ADB5-6349-437A-8C61-7E2F80465169}" destId="{DE23AEA1-EB02-40AC-B06F-B2C009EAF24D}" srcOrd="0" destOrd="0" presId="urn:microsoft.com/office/officeart/2005/8/layout/hierarchy2"/>
    <dgm:cxn modelId="{60E5EDBD-3BD2-4567-93F7-25AC43D34D7C}" type="presParOf" srcId="{6376ADB5-6349-437A-8C61-7E2F80465169}" destId="{87419F61-3132-4A48-A11A-AC766BDFB468}" srcOrd="1" destOrd="0" presId="urn:microsoft.com/office/officeart/2005/8/layout/hierarchy2"/>
    <dgm:cxn modelId="{F0494231-6E01-4499-BE9E-E3FB0361F8D0}" type="presParOf" srcId="{84BDD705-0023-4B6B-ABC3-907D42A927F2}" destId="{4C7CA0B8-E07F-4436-B4F2-001D3E08830D}" srcOrd="4" destOrd="0" presId="urn:microsoft.com/office/officeart/2005/8/layout/hierarchy2"/>
    <dgm:cxn modelId="{0AE044A4-3870-425A-BC48-44AB8CE287AA}" type="presParOf" srcId="{4C7CA0B8-E07F-4436-B4F2-001D3E08830D}" destId="{00A7ABEA-A9E7-423A-960F-109E37899E42}" srcOrd="0" destOrd="0" presId="urn:microsoft.com/office/officeart/2005/8/layout/hierarchy2"/>
    <dgm:cxn modelId="{082A8333-33EF-409B-8801-581F96BC22B4}" type="presParOf" srcId="{84BDD705-0023-4B6B-ABC3-907D42A927F2}" destId="{CAF32A70-24AD-4D8C-B586-894B7BD34FFD}" srcOrd="5" destOrd="0" presId="urn:microsoft.com/office/officeart/2005/8/layout/hierarchy2"/>
    <dgm:cxn modelId="{1C1CC1D1-CF20-4467-8B77-B8C59BEDBD29}" type="presParOf" srcId="{CAF32A70-24AD-4D8C-B586-894B7BD34FFD}" destId="{8FEECF70-8A3D-419D-8691-B5999FEEE69F}" srcOrd="0" destOrd="0" presId="urn:microsoft.com/office/officeart/2005/8/layout/hierarchy2"/>
    <dgm:cxn modelId="{83A65C0F-5A44-4DDC-B12B-FE3A9654AF07}" type="presParOf" srcId="{CAF32A70-24AD-4D8C-B586-894B7BD34FFD}" destId="{BD5BC475-C4B8-4122-8D4F-0DAF437A67A8}" srcOrd="1" destOrd="0" presId="urn:microsoft.com/office/officeart/2005/8/layout/hierarchy2"/>
    <dgm:cxn modelId="{499D541B-B20F-4D3E-A980-044F86B7A441}" type="presParOf" srcId="{BD5BC475-C4B8-4122-8D4F-0DAF437A67A8}" destId="{226B17B0-FD14-4E7F-A23A-6BF07F3EADA9}" srcOrd="0" destOrd="0" presId="urn:microsoft.com/office/officeart/2005/8/layout/hierarchy2"/>
    <dgm:cxn modelId="{02E5E280-EA94-410D-9714-61497DB67630}" type="presParOf" srcId="{226B17B0-FD14-4E7F-A23A-6BF07F3EADA9}" destId="{F87E45D9-0F8A-4324-8925-6EA0EA595EEA}" srcOrd="0" destOrd="0" presId="urn:microsoft.com/office/officeart/2005/8/layout/hierarchy2"/>
    <dgm:cxn modelId="{3444A1F2-4A89-4519-9F6B-08782D67C723}" type="presParOf" srcId="{BD5BC475-C4B8-4122-8D4F-0DAF437A67A8}" destId="{A8359AD3-B303-4670-AF1A-62573871324E}" srcOrd="1" destOrd="0" presId="urn:microsoft.com/office/officeart/2005/8/layout/hierarchy2"/>
    <dgm:cxn modelId="{68101518-914E-424E-BCD3-6E8E22C17BAD}" type="presParOf" srcId="{A8359AD3-B303-4670-AF1A-62573871324E}" destId="{E1324208-A41B-40D8-92C4-38E26C8CC8B2}" srcOrd="0" destOrd="0" presId="urn:microsoft.com/office/officeart/2005/8/layout/hierarchy2"/>
    <dgm:cxn modelId="{FD5BE6A7-A1EB-4D1E-9A46-9A06B28BD814}" type="presParOf" srcId="{A8359AD3-B303-4670-AF1A-62573871324E}" destId="{BEEBB482-8B0A-41AA-A572-E32366F14397}" srcOrd="1" destOrd="0" presId="urn:microsoft.com/office/officeart/2005/8/layout/hierarchy2"/>
    <dgm:cxn modelId="{D73CAF6E-398A-4E54-B27D-44D12DB3C7D0}" type="presParOf" srcId="{BD5BC475-C4B8-4122-8D4F-0DAF437A67A8}" destId="{7C85E0B2-0BED-429A-AA49-584A50F617AD}" srcOrd="2" destOrd="0" presId="urn:microsoft.com/office/officeart/2005/8/layout/hierarchy2"/>
    <dgm:cxn modelId="{6CD064D2-10E2-448B-8D1F-31407176AD07}" type="presParOf" srcId="{7C85E0B2-0BED-429A-AA49-584A50F617AD}" destId="{0988976C-4CC1-491A-809B-3472EA17C08B}" srcOrd="0" destOrd="0" presId="urn:microsoft.com/office/officeart/2005/8/layout/hierarchy2"/>
    <dgm:cxn modelId="{4275CBDC-4A78-457C-939C-E9F23E08B337}" type="presParOf" srcId="{BD5BC475-C4B8-4122-8D4F-0DAF437A67A8}" destId="{6475C5BA-BC36-41F9-9821-4179BEC5F64C}" srcOrd="3" destOrd="0" presId="urn:microsoft.com/office/officeart/2005/8/layout/hierarchy2"/>
    <dgm:cxn modelId="{4CFE5493-6564-4E7D-9F2C-F4504300AA95}" type="presParOf" srcId="{6475C5BA-BC36-41F9-9821-4179BEC5F64C}" destId="{597E8C6C-63C0-4500-87B9-DFDA56216DB5}" srcOrd="0" destOrd="0" presId="urn:microsoft.com/office/officeart/2005/8/layout/hierarchy2"/>
    <dgm:cxn modelId="{CC802BBB-D639-4C79-B3E3-BE72B6A907F2}" type="presParOf" srcId="{6475C5BA-BC36-41F9-9821-4179BEC5F64C}" destId="{94467EAA-536F-4F1D-BC26-A2AE4E5910B0}" srcOrd="1" destOrd="0" presId="urn:microsoft.com/office/officeart/2005/8/layout/hierarchy2"/>
    <dgm:cxn modelId="{BC272898-02B8-481D-A808-66B8CFF674FF}" type="presParOf" srcId="{BD5BC475-C4B8-4122-8D4F-0DAF437A67A8}" destId="{4181506F-E1C0-4891-900C-A361773C6472}" srcOrd="4" destOrd="0" presId="urn:microsoft.com/office/officeart/2005/8/layout/hierarchy2"/>
    <dgm:cxn modelId="{5DDA7F96-40B1-4A45-9CA8-006DF4F6EFA3}" type="presParOf" srcId="{4181506F-E1C0-4891-900C-A361773C6472}" destId="{E0004D29-AF35-453D-8F73-5256F5826CCF}" srcOrd="0" destOrd="0" presId="urn:microsoft.com/office/officeart/2005/8/layout/hierarchy2"/>
    <dgm:cxn modelId="{D208171E-5B58-431A-B878-2E4042465262}" type="presParOf" srcId="{BD5BC475-C4B8-4122-8D4F-0DAF437A67A8}" destId="{F6A42E18-7675-4166-8491-610AA981F968}" srcOrd="5" destOrd="0" presId="urn:microsoft.com/office/officeart/2005/8/layout/hierarchy2"/>
    <dgm:cxn modelId="{0CB8CCB5-2E6A-4E99-8367-FAB1F4846346}" type="presParOf" srcId="{F6A42E18-7675-4166-8491-610AA981F968}" destId="{C523D0BD-DE62-4CE6-BBC5-2B4B3604288E}" srcOrd="0" destOrd="0" presId="urn:microsoft.com/office/officeart/2005/8/layout/hierarchy2"/>
    <dgm:cxn modelId="{842BA6D3-4C16-4F14-A80F-0FBE1F457123}" type="presParOf" srcId="{F6A42E18-7675-4166-8491-610AA981F968}" destId="{8D046ABD-2BDB-446A-9399-4C69571D176A}" srcOrd="1" destOrd="0" presId="urn:microsoft.com/office/officeart/2005/8/layout/hierarchy2"/>
    <dgm:cxn modelId="{70474432-93B6-4D5D-AA83-78F4AB90B4B8}" type="presParOf" srcId="{84BDD705-0023-4B6B-ABC3-907D42A927F2}" destId="{AD237B51-8F62-4DF7-BDDB-C23413BD4225}" srcOrd="6" destOrd="0" presId="urn:microsoft.com/office/officeart/2005/8/layout/hierarchy2"/>
    <dgm:cxn modelId="{2AFB174F-3B6E-4A11-B788-36926C1F580C}" type="presParOf" srcId="{AD237B51-8F62-4DF7-BDDB-C23413BD4225}" destId="{3985E9D9-7E09-4135-884C-413D33295E3F}" srcOrd="0" destOrd="0" presId="urn:microsoft.com/office/officeart/2005/8/layout/hierarchy2"/>
    <dgm:cxn modelId="{71176BF1-90AC-4A86-B945-2EB8BB6D1B83}" type="presParOf" srcId="{84BDD705-0023-4B6B-ABC3-907D42A927F2}" destId="{7C7AD994-2DD6-46CB-9D3E-D173860AACA2}" srcOrd="7" destOrd="0" presId="urn:microsoft.com/office/officeart/2005/8/layout/hierarchy2"/>
    <dgm:cxn modelId="{81453A85-C50C-44AD-AB54-CFD41237FD85}" type="presParOf" srcId="{7C7AD994-2DD6-46CB-9D3E-D173860AACA2}" destId="{9DA1883F-C890-4965-95CC-73A5E622FAF0}" srcOrd="0" destOrd="0" presId="urn:microsoft.com/office/officeart/2005/8/layout/hierarchy2"/>
    <dgm:cxn modelId="{05F750BE-5F9D-407E-99E2-5FB74E9C1864}" type="presParOf" srcId="{7C7AD994-2DD6-46CB-9D3E-D173860AACA2}" destId="{1A55EC49-76D7-42FE-8AD5-A603BF98C282}" srcOrd="1" destOrd="0" presId="urn:microsoft.com/office/officeart/2005/8/layout/hierarchy2"/>
    <dgm:cxn modelId="{F62C0982-F763-410C-BF3C-315AA9DF2D30}" type="presParOf" srcId="{1A55EC49-76D7-42FE-8AD5-A603BF98C282}" destId="{8D2A0AA5-F041-4D51-9442-36A6052E2C84}" srcOrd="0" destOrd="0" presId="urn:microsoft.com/office/officeart/2005/8/layout/hierarchy2"/>
    <dgm:cxn modelId="{41B63F45-C094-4587-9094-BD7673C75C5F}" type="presParOf" srcId="{8D2A0AA5-F041-4D51-9442-36A6052E2C84}" destId="{72973E94-C7E4-4B12-B1C8-2F719E9F68BD}" srcOrd="0" destOrd="0" presId="urn:microsoft.com/office/officeart/2005/8/layout/hierarchy2"/>
    <dgm:cxn modelId="{901AB554-ACBD-45BE-9748-83ACF498B523}" type="presParOf" srcId="{1A55EC49-76D7-42FE-8AD5-A603BF98C282}" destId="{2A7561E1-114D-4BD1-83C1-60666E452822}" srcOrd="1" destOrd="0" presId="urn:microsoft.com/office/officeart/2005/8/layout/hierarchy2"/>
    <dgm:cxn modelId="{49746B07-58EB-42E3-A5B6-3CCF0B1D8571}" type="presParOf" srcId="{2A7561E1-114D-4BD1-83C1-60666E452822}" destId="{B8B64AD3-C84B-4D80-8150-B0D3369BD133}" srcOrd="0" destOrd="0" presId="urn:microsoft.com/office/officeart/2005/8/layout/hierarchy2"/>
    <dgm:cxn modelId="{1073FC95-17C8-4471-866D-61124A5C7ADC}" type="presParOf" srcId="{2A7561E1-114D-4BD1-83C1-60666E452822}" destId="{01FF7A23-2154-47C3-BBEA-4844CB924F42}" srcOrd="1" destOrd="0" presId="urn:microsoft.com/office/officeart/2005/8/layout/hierarchy2"/>
    <dgm:cxn modelId="{D49A6502-F4C6-43EB-BBE1-E23AA9767854}" type="presParOf" srcId="{1A55EC49-76D7-42FE-8AD5-A603BF98C282}" destId="{34CAD0F1-50AF-4C74-AC0D-1D53FD262023}" srcOrd="2" destOrd="0" presId="urn:microsoft.com/office/officeart/2005/8/layout/hierarchy2"/>
    <dgm:cxn modelId="{1AD9E027-D4AE-4D8F-9D73-A257A92D698A}" type="presParOf" srcId="{34CAD0F1-50AF-4C74-AC0D-1D53FD262023}" destId="{144FC73D-18DB-417E-8053-DC0953B54832}" srcOrd="0" destOrd="0" presId="urn:microsoft.com/office/officeart/2005/8/layout/hierarchy2"/>
    <dgm:cxn modelId="{371A1D7D-DBF1-48A8-8003-85675D6E1954}" type="presParOf" srcId="{1A55EC49-76D7-42FE-8AD5-A603BF98C282}" destId="{69D46EDB-F884-4DE7-8A89-403B3FF3767C}" srcOrd="3" destOrd="0" presId="urn:microsoft.com/office/officeart/2005/8/layout/hierarchy2"/>
    <dgm:cxn modelId="{8A333C59-36D2-4027-915A-552D458EE625}" type="presParOf" srcId="{69D46EDB-F884-4DE7-8A89-403B3FF3767C}" destId="{8B55365B-54F4-4B49-AB07-9366D26E31E3}" srcOrd="0" destOrd="0" presId="urn:microsoft.com/office/officeart/2005/8/layout/hierarchy2"/>
    <dgm:cxn modelId="{3DC5D075-5FF6-4B4E-B171-3FCC0FB6AE91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4/29/2019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4/29/2019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Kütle Denkliği IV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33670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𝒓𝒍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𝒂𝒛𝒂𝒍𝒎𝒂𝒔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%=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𝒓𝒍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𝒂𝒛𝒂𝒍𝒎𝒂𝒔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%=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𝟐𝟑𝟏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𝒓𝒍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𝒂𝒛𝒂𝒍𝒎𝒂𝒔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%=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𝟐𝟑𝟏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Ağırlık azalması, % = 0.769 (100) = 76.9 veya; %76.9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33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94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sonuca göre, kurutucudan çıkan maddenin, kurutucuya giren maddeye oranı </a:t>
            </a:r>
            <a:r>
              <a:rPr lang="tr-TR" sz="2800" b="1" dirty="0">
                <a:solidFill>
                  <a:srgbClr val="FF0000"/>
                </a:solidFill>
              </a:rPr>
              <a:t>%23.1'dir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Yani </a:t>
            </a:r>
            <a:r>
              <a:rPr lang="tr-TR" sz="2800" b="1" dirty="0">
                <a:solidFill>
                  <a:srgbClr val="FF0000"/>
                </a:solidFill>
              </a:rPr>
              <a:t>100 kg </a:t>
            </a:r>
            <a:r>
              <a:rPr lang="tr-TR" sz="2800" b="1" dirty="0"/>
              <a:t>çekirdekleri ayrılmış taze kayısıdan %22 nem içeren </a:t>
            </a:r>
            <a:r>
              <a:rPr lang="tr-TR" sz="2800" b="1" dirty="0">
                <a:solidFill>
                  <a:srgbClr val="FF0000"/>
                </a:solidFill>
              </a:rPr>
              <a:t>23.1 kg kurutulmuş kayısı elde edilmeldedir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Başka bir tanımlamayla, </a:t>
            </a:r>
            <a:r>
              <a:rPr lang="tr-TR" sz="2800" b="1" dirty="0">
                <a:solidFill>
                  <a:srgbClr val="FF0000"/>
                </a:solidFill>
              </a:rPr>
              <a:t>4.33 kg taze kayısıdan 1 kg </a:t>
            </a:r>
            <a:r>
              <a:rPr lang="tr-TR" sz="2800" b="1" dirty="0"/>
              <a:t>kurutulmuş kayısı elde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547523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2. yol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soru, 100 kg %82 nem içeren materyali temel alarak da çözülebilir.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Toplam kütle dengesi :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100 = X + D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 madde dengesi :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100 (0.18) = D (0.78)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D = 23.1 kg </a:t>
            </a:r>
          </a:p>
        </p:txBody>
      </p:sp>
    </p:spTree>
    <p:extLst>
      <p:ext uri="{BB962C8B-B14F-4D97-AF65-F5344CB8AC3E}">
        <p14:creationId xmlns:p14="http://schemas.microsoft.com/office/powerpoint/2010/main" val="33227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𝒓𝒍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𝒂𝒛𝒂𝒍𝒎𝒂𝒔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%=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Ağırlık azalması, % = 76.9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% 18 KM → %78 KM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𝟕𝟖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𝟑𝟑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% 82 nem içeren 4.33 kg taze kayısı kurutularak, 1 kg %22 nem içeren kuru kayısı elde edilmektedir.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49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455018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529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</a:t>
            </a:r>
            <a:r>
              <a:rPr lang="en-US" sz="3200" dirty="0"/>
              <a:t>3</a:t>
            </a:r>
            <a:r>
              <a:rPr lang="tr-TR" sz="3200" dirty="0"/>
              <a:t> Proses Grubu-</a:t>
            </a:r>
            <a:r>
              <a:rPr lang="en-US" sz="3200" dirty="0"/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79528"/>
          </a:xfrm>
        </p:spPr>
        <p:txBody>
          <a:bodyPr>
            <a:normAutofit/>
          </a:bodyPr>
          <a:lstStyle/>
          <a:p>
            <a:pPr marL="1200150" indent="-120015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3.5.3.2 Evaporasyon işleminde kütle dengesi hesaplamalarına ilişkin uygulamalar </a:t>
            </a:r>
          </a:p>
          <a:p>
            <a:pPr marL="1200150" indent="-1200150">
              <a:lnSpc>
                <a:spcPct val="160000"/>
              </a:lnSpc>
              <a:spcBef>
                <a:spcPts val="0"/>
              </a:spcBef>
              <a:buNone/>
            </a:pPr>
            <a:endParaRPr lang="tr-TR" sz="2800" b="1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Seyreltik çözelti halindeki gıdaların veya bu nitelikteki diğer materyallerin, çoğu kez çeşitli amaçlarla konsantre edilmeleri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7391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Konsantrasyon işlemi, materyale bağlı olarak; </a:t>
            </a:r>
            <a:r>
              <a:rPr lang="tr-TR" sz="2800" b="1" dirty="0">
                <a:solidFill>
                  <a:srgbClr val="00B0F0"/>
                </a:solidFill>
              </a:rPr>
              <a:t>membran fraksiyon </a:t>
            </a:r>
            <a:r>
              <a:rPr lang="tr-TR" sz="2800" b="1" dirty="0"/>
              <a:t>yöntemi, </a:t>
            </a:r>
            <a:r>
              <a:rPr lang="tr-TR" sz="2800" b="1" dirty="0">
                <a:solidFill>
                  <a:srgbClr val="FF0000"/>
                </a:solidFill>
              </a:rPr>
              <a:t>dondurarak konsantrasyon </a:t>
            </a:r>
            <a:r>
              <a:rPr lang="tr-TR" sz="2800" b="1" dirty="0"/>
              <a:t>yöntemi gibi değişik yollarla yapılmakla birlikte gıda endüstrisinde daha çok </a:t>
            </a:r>
            <a:r>
              <a:rPr lang="tr-TR" sz="2800" b="1" dirty="0">
                <a:solidFill>
                  <a:srgbClr val="00B050"/>
                </a:solidFill>
              </a:rPr>
              <a:t>evaporasyon</a:t>
            </a:r>
            <a:r>
              <a:rPr lang="tr-TR" sz="2800" b="1" dirty="0"/>
              <a:t> yöntemi yaygındır.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Meyve suyu</a:t>
            </a:r>
            <a:r>
              <a:rPr lang="tr-TR" sz="2800" b="1" dirty="0"/>
              <a:t>, süt, </a:t>
            </a:r>
            <a:r>
              <a:rPr lang="tr-TR" sz="2800" b="1" dirty="0">
                <a:solidFill>
                  <a:srgbClr val="00B0F0"/>
                </a:solidFill>
              </a:rPr>
              <a:t>şeker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C00000"/>
                </a:solidFill>
              </a:rPr>
              <a:t>salça</a:t>
            </a:r>
            <a:r>
              <a:rPr lang="tr-TR" sz="2800" b="1" dirty="0"/>
              <a:t> endüstrisi evaporasyonla konsantrasyonun en yaygın uygulandığı üretim alanlandır. </a:t>
            </a:r>
          </a:p>
        </p:txBody>
      </p:sp>
    </p:spTree>
    <p:extLst>
      <p:ext uri="{BB962C8B-B14F-4D97-AF65-F5344CB8AC3E}">
        <p14:creationId xmlns:p14="http://schemas.microsoft.com/office/powerpoint/2010/main" val="10132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Jelatin, pektin, peyniraltı suyu tozu gibi gıda endüstrisinde kullanılan yardımcı madde ve yan ürünlerin üretiminde de çoğu kez evaporasyonla konsantrasyon işlemi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4471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0752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inen film evaporatörünün, "</a:t>
            </a:r>
            <a:r>
              <a:rPr lang="tr-TR" sz="2800" b="1" dirty="0">
                <a:solidFill>
                  <a:srgbClr val="FF0000"/>
                </a:solidFill>
              </a:rPr>
              <a:t>evaporasyon kapasitesi</a:t>
            </a:r>
            <a:r>
              <a:rPr lang="tr-TR" sz="2800" b="1" dirty="0"/>
              <a:t>" 15 kg su/h'tir.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 bir sistem, esas olarak film şeklinde akan bir sıvıyı ısıtan bir ısıtıcı ünite ile bu sırada oluşan su buharının yoğunlaştırıldığı bir kondanserden oluşmaktadır.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Örnek 3.30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2558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333D1712-4301-42E2-8D67-BF95A488F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82" y="278565"/>
            <a:ext cx="6584408" cy="630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Proses Grubu-</a:t>
            </a:r>
            <a:r>
              <a:rPr lang="en-US" sz="2800" dirty="0"/>
              <a:t>3</a:t>
            </a:r>
            <a:r>
              <a:rPr lang="tr-TR" sz="2800" dirty="0"/>
              <a:t> - Kurutma teknolojisi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Proses Grubu-</a:t>
            </a:r>
            <a:r>
              <a:rPr lang="en-US" sz="2800" dirty="0"/>
              <a:t>3</a:t>
            </a:r>
            <a:r>
              <a:rPr lang="tr-TR" sz="2800" dirty="0"/>
              <a:t> - </a:t>
            </a:r>
            <a:r>
              <a:rPr lang="tr-TR" sz="2800" dirty="0" err="1"/>
              <a:t>Evaporasyon</a:t>
            </a:r>
            <a:r>
              <a:rPr lang="tr-TR" sz="2800" dirty="0"/>
              <a:t> işlemi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Proses Grubu-</a:t>
            </a:r>
            <a:r>
              <a:rPr lang="en-US" sz="2800" dirty="0"/>
              <a:t>3</a:t>
            </a:r>
            <a:r>
              <a:rPr lang="tr-TR" sz="2800" dirty="0"/>
              <a:t> - Kristal şeker üretiminde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Buharlaşma, kaynama noktasındaki sıvının yüksek basınçtan bir anda düşük basınçlı bölüme geçtiği anda meydana gelmektedir.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olay "</a:t>
            </a:r>
            <a:r>
              <a:rPr lang="tr-TR" sz="2800" b="1" dirty="0" err="1"/>
              <a:t>flashing</a:t>
            </a:r>
            <a:r>
              <a:rPr lang="tr-TR" sz="2800" b="1" dirty="0"/>
              <a:t>" (</a:t>
            </a:r>
            <a:r>
              <a:rPr lang="tr-TR" sz="2800" b="1" dirty="0">
                <a:solidFill>
                  <a:srgbClr val="FF0000"/>
                </a:solidFill>
              </a:rPr>
              <a:t>ani buharlaşma</a:t>
            </a:r>
            <a:r>
              <a:rPr lang="tr-TR" sz="2800" b="1" dirty="0"/>
              <a:t>) olarak </a:t>
            </a:r>
            <a:r>
              <a:rPr lang="tr-TR" sz="2800" b="1" dirty="0" err="1"/>
              <a:t>adlandırlmaktadır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Elde edilen konsantrenin bir bölümü geri-döngü (</a:t>
            </a:r>
            <a:r>
              <a:rPr lang="tr-TR" sz="2800" b="1" dirty="0">
                <a:solidFill>
                  <a:srgbClr val="FF0000"/>
                </a:solidFill>
              </a:rPr>
              <a:t>sirkülasyon</a:t>
            </a:r>
            <a:r>
              <a:rPr lang="tr-TR" sz="2800" b="1" dirty="0"/>
              <a:t>) pompasıyla besleme ile karıştırılarak evaporatöre geri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21600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Geri döngü besleme ile karışım pompasının kapasitesi 30 kg/</a:t>
            </a:r>
            <a:r>
              <a:rPr lang="tr-TR" sz="2800" b="1" dirty="0" err="1"/>
              <a:t>h'tir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Besleme %6, konsantre ise %32 KM içermektedir.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verilere göre;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a) Besleme kütlesel akış hızını,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b) Konsantre üretim hızını,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c) Geri döngü hızını, </a:t>
            </a:r>
          </a:p>
          <a:p>
            <a:pPr marL="1798638" indent="-544513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d) Geri döngü besleme ile karışım akımındaki KM içeriğini heaplayınız.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578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8511" y="188640"/>
            <a:ext cx="8248229" cy="5822518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3502124" y="3027915"/>
            <a:ext cx="2448272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Konsantre toplama tankı</a:t>
            </a:r>
          </a:p>
        </p:txBody>
      </p:sp>
      <p:sp>
        <p:nvSpPr>
          <p:cNvPr id="5" name="Rectangle 4"/>
          <p:cNvSpPr/>
          <p:nvPr/>
        </p:nvSpPr>
        <p:spPr>
          <a:xfrm>
            <a:off x="6526460" y="1797755"/>
            <a:ext cx="2070606" cy="86877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Kondensatör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3393" y="1082504"/>
            <a:ext cx="1234565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Vakum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71474" y="1816642"/>
            <a:ext cx="2167554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Kondensat, </a:t>
            </a:r>
            <a:r>
              <a:rPr lang="tr-TR" dirty="0">
                <a:solidFill>
                  <a:srgbClr val="FF0000"/>
                </a:solidFill>
              </a:rPr>
              <a:t>15 kg</a:t>
            </a:r>
            <a:r>
              <a:rPr lang="en-US" dirty="0">
                <a:solidFill>
                  <a:srgbClr val="FF0000"/>
                </a:solidFill>
              </a:rPr>
              <a:t>/h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512" y="2381974"/>
            <a:ext cx="189352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Geri döngü</a:t>
            </a:r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tr-TR" dirty="0"/>
              <a:t>Beslenme, </a:t>
            </a:r>
            <a:r>
              <a:rPr lang="tr-TR" dirty="0">
                <a:solidFill>
                  <a:srgbClr val="FF0000"/>
                </a:solidFill>
              </a:rPr>
              <a:t>30 kg</a:t>
            </a:r>
            <a:r>
              <a:rPr lang="en-US" dirty="0">
                <a:solidFill>
                  <a:srgbClr val="FF0000"/>
                </a:solidFill>
              </a:rPr>
              <a:t>/</a:t>
            </a:r>
            <a:r>
              <a:rPr lang="tr-TR" dirty="0">
                <a:solidFill>
                  <a:srgbClr val="FF0000"/>
                </a:solidFill>
              </a:rPr>
              <a:t>h, </a:t>
            </a:r>
            <a:r>
              <a:rPr lang="tr-TR" dirty="0"/>
              <a:t>KM % X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71474" y="5008756"/>
            <a:ext cx="1988790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Beslenme, F </a:t>
            </a:r>
            <a:r>
              <a:rPr lang="tr-TR" dirty="0">
                <a:solidFill>
                  <a:srgbClr val="FF0000"/>
                </a:solidFill>
              </a:rPr>
              <a:t>KM, %6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24823" y="6276741"/>
            <a:ext cx="960364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3.23 İnen film evapöratörü ile bir gıdanın konsantre edilmesi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220144" y="5108466"/>
            <a:ext cx="1008112" cy="758724"/>
            <a:chOff x="1269255" y="444724"/>
            <a:chExt cx="1008112" cy="758724"/>
          </a:xfrm>
        </p:grpSpPr>
        <p:sp>
          <p:nvSpPr>
            <p:cNvPr id="15" name="Flowchart: Manual Operation 14"/>
            <p:cNvSpPr/>
            <p:nvPr/>
          </p:nvSpPr>
          <p:spPr>
            <a:xfrm rot="10800000">
              <a:off x="1269255" y="836712"/>
              <a:ext cx="1008112" cy="366736"/>
            </a:xfrm>
            <a:prstGeom prst="flowChartManualOperati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449275" y="444724"/>
              <a:ext cx="648072" cy="57606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572072" y="404664"/>
            <a:ext cx="2304256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Isıtıcı</a:t>
            </a:r>
          </a:p>
        </p:txBody>
      </p:sp>
      <p:cxnSp>
        <p:nvCxnSpPr>
          <p:cNvPr id="27" name="Elbow Connector 26"/>
          <p:cNvCxnSpPr>
            <a:stCxn id="5" idx="0"/>
            <a:endCxn id="8" idx="1"/>
          </p:cNvCxnSpPr>
          <p:nvPr/>
        </p:nvCxnSpPr>
        <p:spPr>
          <a:xfrm rot="5400000" flipH="1" flipV="1">
            <a:off x="7465369" y="1409731"/>
            <a:ext cx="484418" cy="29163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7172472" y="4038428"/>
            <a:ext cx="1008112" cy="758724"/>
            <a:chOff x="1269255" y="444724"/>
            <a:chExt cx="1008112" cy="758724"/>
          </a:xfrm>
        </p:grpSpPr>
        <p:sp>
          <p:nvSpPr>
            <p:cNvPr id="32" name="Flowchart: Manual Operation 31"/>
            <p:cNvSpPr/>
            <p:nvPr/>
          </p:nvSpPr>
          <p:spPr>
            <a:xfrm rot="10800000">
              <a:off x="1269255" y="836712"/>
              <a:ext cx="1008112" cy="366736"/>
            </a:xfrm>
            <a:prstGeom prst="flowChartManualOperati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449275" y="444724"/>
              <a:ext cx="648072" cy="57606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" name="Elbow Connector 34"/>
          <p:cNvCxnSpPr>
            <a:stCxn id="22" idx="1"/>
          </p:cNvCxnSpPr>
          <p:nvPr/>
        </p:nvCxnSpPr>
        <p:spPr>
          <a:xfrm rot="10800000">
            <a:off x="4724200" y="5424255"/>
            <a:ext cx="4747275" cy="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5" idx="3"/>
            <a:endCxn id="11" idx="1"/>
          </p:cNvCxnSpPr>
          <p:nvPr/>
        </p:nvCxnSpPr>
        <p:spPr>
          <a:xfrm flipV="1">
            <a:off x="8597066" y="2232141"/>
            <a:ext cx="874408" cy="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5" idx="2"/>
            <a:endCxn id="3" idx="0"/>
          </p:cNvCxnSpPr>
          <p:nvPr/>
        </p:nvCxnSpPr>
        <p:spPr>
          <a:xfrm rot="16200000" flipH="1">
            <a:off x="3917661" y="2219315"/>
            <a:ext cx="1615139" cy="206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5" idx="1"/>
          </p:cNvCxnSpPr>
          <p:nvPr/>
        </p:nvCxnSpPr>
        <p:spPr>
          <a:xfrm>
            <a:off x="4724200" y="2232141"/>
            <a:ext cx="1802260" cy="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812855" y="1814335"/>
            <a:ext cx="1627010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/>
              <a:t>Su </a:t>
            </a:r>
            <a:r>
              <a:rPr lang="tr-TR" dirty="0"/>
              <a:t>Buharı, </a:t>
            </a:r>
            <a:r>
              <a:rPr lang="tr-TR" dirty="0">
                <a:solidFill>
                  <a:srgbClr val="FF0000"/>
                </a:solidFill>
              </a:rPr>
              <a:t>15 kg</a:t>
            </a:r>
            <a:r>
              <a:rPr lang="en-US" dirty="0">
                <a:solidFill>
                  <a:srgbClr val="FF0000"/>
                </a:solidFill>
              </a:rPr>
              <a:t>/h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75" name="Elbow Connector 74"/>
          <p:cNvCxnSpPr>
            <a:stCxn id="3" idx="2"/>
            <a:endCxn id="12" idx="0"/>
          </p:cNvCxnSpPr>
          <p:nvPr/>
        </p:nvCxnSpPr>
        <p:spPr>
          <a:xfrm rot="5400000">
            <a:off x="4189011" y="4571216"/>
            <a:ext cx="1072439" cy="206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endCxn id="33" idx="2"/>
          </p:cNvCxnSpPr>
          <p:nvPr/>
        </p:nvCxnSpPr>
        <p:spPr>
          <a:xfrm>
            <a:off x="4724199" y="4326102"/>
            <a:ext cx="2628293" cy="35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933285" y="4601833"/>
            <a:ext cx="22299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Geri döngü, R </a:t>
            </a:r>
          </a:p>
        </p:txBody>
      </p:sp>
      <p:cxnSp>
        <p:nvCxnSpPr>
          <p:cNvPr id="90" name="Elbow Connector 89"/>
          <p:cNvCxnSpPr>
            <a:stCxn id="33" idx="6"/>
            <a:endCxn id="91" idx="1"/>
          </p:cNvCxnSpPr>
          <p:nvPr/>
        </p:nvCxnSpPr>
        <p:spPr>
          <a:xfrm flipV="1">
            <a:off x="8000564" y="4326102"/>
            <a:ext cx="1506557" cy="35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9507121" y="3910603"/>
            <a:ext cx="21658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Konsantre, C </a:t>
            </a:r>
            <a:r>
              <a:rPr lang="tr-TR" dirty="0">
                <a:solidFill>
                  <a:srgbClr val="FF0000"/>
                </a:solidFill>
              </a:rPr>
              <a:t>KM, %32</a:t>
            </a:r>
          </a:p>
        </p:txBody>
      </p:sp>
      <p:cxnSp>
        <p:nvCxnSpPr>
          <p:cNvPr id="97" name="Elbow Connector 96"/>
          <p:cNvCxnSpPr>
            <a:stCxn id="12" idx="2"/>
          </p:cNvCxnSpPr>
          <p:nvPr/>
        </p:nvCxnSpPr>
        <p:spPr>
          <a:xfrm rot="10800000">
            <a:off x="1745274" y="4320966"/>
            <a:ext cx="2654891" cy="1075532"/>
          </a:xfrm>
          <a:prstGeom prst="bentConnector3">
            <a:avLst>
              <a:gd name="adj1" fmla="val 100049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>
            <a:stCxn id="20" idx="0"/>
            <a:endCxn id="25" idx="1"/>
          </p:cNvCxnSpPr>
          <p:nvPr/>
        </p:nvCxnSpPr>
        <p:spPr>
          <a:xfrm rot="5400000" flipH="1" flipV="1">
            <a:off x="1922045" y="731948"/>
            <a:ext cx="1473254" cy="1826799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7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sorunun çözümü için </a:t>
            </a:r>
            <a:r>
              <a:rPr lang="tr-TR" sz="2800" b="1" dirty="0">
                <a:solidFill>
                  <a:srgbClr val="00B0F0"/>
                </a:solidFill>
              </a:rPr>
              <a:t>1 h süre temel alınacaktır</a:t>
            </a:r>
            <a:r>
              <a:rPr lang="tr-TR" sz="2800" b="1" dirty="0"/>
              <a:t>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Diyagramdan yararlanılarak tüm sisteme ilişkin toplam kütle ve kuru madde denklikleri aşağıdaki gibi oluşturulur ve çözülür. </a:t>
            </a:r>
          </a:p>
        </p:txBody>
      </p:sp>
    </p:spTree>
    <p:extLst>
      <p:ext uri="{BB962C8B-B14F-4D97-AF65-F5344CB8AC3E}">
        <p14:creationId xmlns:p14="http://schemas.microsoft.com/office/powerpoint/2010/main" val="29797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83264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Toplam kütle denkliği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A:   </a:t>
                </a:r>
                <a:r>
                  <a:rPr lang="tr-TR" sz="2800" b="1" dirty="0"/>
                  <a:t>F = 15 + C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Kuru madde denkliği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F (0.06) = C (0.32)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𝟎𝟔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B: </a:t>
                </a:r>
                <a:r>
                  <a:rPr lang="tr-TR" sz="2800" b="1" dirty="0"/>
                  <a:t>F = C (5.33)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83264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894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5892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Konsantre üretim hızı A ve B eşitliklerinin birlikte çözülmesiyle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F = 15 + C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C (5.33) = 15 + C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C (4.33) = 15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C = 3.46 kg/h </a:t>
            </a:r>
          </a:p>
        </p:txBody>
      </p:sp>
    </p:spTree>
    <p:extLst>
      <p:ext uri="{BB962C8B-B14F-4D97-AF65-F5344CB8AC3E}">
        <p14:creationId xmlns:p14="http://schemas.microsoft.com/office/powerpoint/2010/main" val="86102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373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Besleme kütlesel akış hızı A eşitliğinden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F = 15 + C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F = 15 + 3.46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F = 18.46 kg/h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Geri-döngü hızı geri-döngü pompası etrafında yapılan toplam kütle dengesinden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R + F = T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R + 18.46 = 30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R = 11.54 kg/h </a:t>
            </a:r>
          </a:p>
        </p:txBody>
      </p:sp>
    </p:spTree>
    <p:extLst>
      <p:ext uri="{BB962C8B-B14F-4D97-AF65-F5344CB8AC3E}">
        <p14:creationId xmlns:p14="http://schemas.microsoft.com/office/powerpoint/2010/main" val="119134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Geri-döngü akımındaki KM içeriği geri-döngü pompası etrafında yapılan KM dengesinden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R(0.32) + F(0.06) = 30 (X)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11.54 (0.32) + 18.46 (0.06) = 30 (X)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X= 0.160; veya %16 KM </a:t>
            </a:r>
          </a:p>
        </p:txBody>
      </p:sp>
    </p:spTree>
    <p:extLst>
      <p:ext uri="{BB962C8B-B14F-4D97-AF65-F5344CB8AC3E}">
        <p14:creationId xmlns:p14="http://schemas.microsoft.com/office/powerpoint/2010/main" val="8075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189922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31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</a:t>
            </a:r>
            <a:r>
              <a:rPr lang="en-US" sz="3200" dirty="0"/>
              <a:t>3</a:t>
            </a:r>
            <a:r>
              <a:rPr lang="tr-TR" sz="3200" dirty="0"/>
              <a:t> Proses Grubu-</a:t>
            </a:r>
            <a:r>
              <a:rPr lang="en-US" sz="3200" dirty="0"/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40000" lnSpcReduction="20000"/>
          </a:bodyPr>
          <a:lstStyle/>
          <a:p>
            <a:pPr marL="1257300" indent="-125730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200" b="1" dirty="0">
                <a:solidFill>
                  <a:srgbClr val="FF0000"/>
                </a:solidFill>
              </a:rPr>
              <a:t>3.5.3.3 Kristal şeker üretiminde kütle </a:t>
            </a:r>
            <a:r>
              <a:rPr lang="tr-TR" sz="7000" b="1" dirty="0">
                <a:solidFill>
                  <a:srgbClr val="FF0000"/>
                </a:solidFill>
              </a:rPr>
              <a:t>dengesi hesaplamalarına ilişkin uygulamalar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Çay şekeri veya kristal şeker olarak anılan sakaroz, </a:t>
            </a:r>
            <a:r>
              <a:rPr lang="tr-TR" sz="7000" b="1" dirty="0">
                <a:solidFill>
                  <a:srgbClr val="00B050"/>
                </a:solidFill>
              </a:rPr>
              <a:t>şeker pancarı </a:t>
            </a:r>
            <a:r>
              <a:rPr lang="tr-TR" sz="7000" b="1" dirty="0"/>
              <a:t>veya şeker kamışından elde edilir.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Ülkemizde sakaroz sadece şeker pancarından üretilmektedir. </a:t>
            </a:r>
          </a:p>
        </p:txBody>
      </p:sp>
      <p:pic>
        <p:nvPicPr>
          <p:cNvPr id="1026" name="Picture 2" descr="Image result for şe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764" y="767891"/>
            <a:ext cx="2574786" cy="16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şeker pancar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535" y="4797152"/>
            <a:ext cx="24455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57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955403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25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37352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7000" b="1" dirty="0"/>
              <a:t>Şeker pancarı </a:t>
            </a:r>
            <a:r>
              <a:rPr lang="tr-TR" sz="7000" b="1" dirty="0">
                <a:solidFill>
                  <a:srgbClr val="00B0F0"/>
                </a:solidFill>
              </a:rPr>
              <a:t>yıkanıp</a:t>
            </a:r>
            <a:r>
              <a:rPr lang="tr-TR" sz="7000" b="1" dirty="0"/>
              <a:t>, özel değirmenlerde </a:t>
            </a:r>
            <a:r>
              <a:rPr lang="tr-TR" sz="7000" b="1" dirty="0">
                <a:solidFill>
                  <a:srgbClr val="7030A0"/>
                </a:solidFill>
              </a:rPr>
              <a:t>kıyıldıktan</a:t>
            </a:r>
            <a:r>
              <a:rPr lang="tr-TR" sz="7000" b="1" dirty="0"/>
              <a:t> sonra, difizörlerde </a:t>
            </a:r>
            <a:r>
              <a:rPr lang="tr-TR" sz="7000" b="1" dirty="0">
                <a:solidFill>
                  <a:srgbClr val="00B0F0"/>
                </a:solidFill>
              </a:rPr>
              <a:t>su ile ters akım </a:t>
            </a:r>
            <a:r>
              <a:rPr lang="tr-TR" sz="7000" b="1" dirty="0"/>
              <a:t>ilkesine göre ekstrakte edilir.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7000" b="1" dirty="0"/>
              <a:t>Elde edilen </a:t>
            </a:r>
            <a:r>
              <a:rPr lang="tr-TR" sz="7000" b="1" dirty="0">
                <a:solidFill>
                  <a:srgbClr val="C00000"/>
                </a:solidFill>
              </a:rPr>
              <a:t>seyreltik ham şeker çözeltisi </a:t>
            </a:r>
            <a:r>
              <a:rPr lang="tr-TR" sz="7000" b="1" dirty="0"/>
              <a:t>(şurup), genellikle Robert </a:t>
            </a:r>
            <a:r>
              <a:rPr lang="tr-TR" sz="7000" b="1" dirty="0">
                <a:solidFill>
                  <a:srgbClr val="FF0000"/>
                </a:solidFill>
              </a:rPr>
              <a:t>evaporatörlerinde</a:t>
            </a:r>
            <a:r>
              <a:rPr lang="tr-TR" sz="7000" b="1" dirty="0"/>
              <a:t> doyma noktasına ulaşana kadar konsantre edilir.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7000" b="1" dirty="0"/>
              <a:t>Bu aşamada, evaporatöre kristal çekirdeği görevi yüklenmesi için ince öğütülmüş pudra şekeri verilir. </a:t>
            </a:r>
          </a:p>
        </p:txBody>
      </p:sp>
    </p:spTree>
    <p:extLst>
      <p:ext uri="{BB962C8B-B14F-4D97-AF65-F5344CB8AC3E}">
        <p14:creationId xmlns:p14="http://schemas.microsoft.com/office/powerpoint/2010/main" val="421934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Böylece doygun şeker şurubu hızla kristalize olurken, </a:t>
            </a:r>
            <a:r>
              <a:rPr lang="tr-TR" sz="7000" b="1" dirty="0">
                <a:solidFill>
                  <a:srgbClr val="00B050"/>
                </a:solidFill>
              </a:rPr>
              <a:t>kristal ve şurup </a:t>
            </a:r>
            <a:r>
              <a:rPr lang="tr-TR" sz="7000" b="1" dirty="0"/>
              <a:t>karışımı kristalizatör haznesine boşaltılır.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Burada soğuma devam ederken kristalizasyon da devam eder.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Bu karışım separatörde </a:t>
            </a:r>
            <a:r>
              <a:rPr lang="tr-TR" sz="7000" b="1" dirty="0">
                <a:solidFill>
                  <a:srgbClr val="00B0F0"/>
                </a:solidFill>
              </a:rPr>
              <a:t>santrifüj</a:t>
            </a:r>
            <a:r>
              <a:rPr lang="tr-TR" sz="7000" b="1" dirty="0"/>
              <a:t> uygulamasıyla kristal </a:t>
            </a:r>
            <a:r>
              <a:rPr lang="tr-TR" sz="7000" b="1" dirty="0">
                <a:solidFill>
                  <a:srgbClr val="00B050"/>
                </a:solidFill>
              </a:rPr>
              <a:t>şeker</a:t>
            </a:r>
            <a:r>
              <a:rPr lang="tr-TR" sz="7000" b="1" dirty="0"/>
              <a:t> ve </a:t>
            </a:r>
            <a:r>
              <a:rPr lang="tr-TR" sz="7000" b="1" dirty="0">
                <a:solidFill>
                  <a:srgbClr val="C00000"/>
                </a:solidFill>
              </a:rPr>
              <a:t>koyu şeker şurubuna </a:t>
            </a:r>
            <a:r>
              <a:rPr lang="tr-TR" sz="7000" b="1" dirty="0"/>
              <a:t>ayrılır.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Aşağıda sadece santrifüj aşamasını kapsayan prosese ilişkin, kütle denkliğine ait bir örnek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68428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3.32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Şekil 3.25'te şematik olarak gösterilen </a:t>
            </a:r>
            <a:r>
              <a:rPr lang="tr-TR" sz="7000" b="1" dirty="0">
                <a:solidFill>
                  <a:srgbClr val="7030A0"/>
                </a:solidFill>
              </a:rPr>
              <a:t>kristalizasyon</a:t>
            </a:r>
            <a:r>
              <a:rPr lang="tr-TR" sz="7000" b="1" dirty="0"/>
              <a:t> </a:t>
            </a:r>
            <a:r>
              <a:rPr lang="tr-TR" sz="7000" b="1" dirty="0">
                <a:solidFill>
                  <a:srgbClr val="FF0000"/>
                </a:solidFill>
              </a:rPr>
              <a:t>prosesinde elde edilen kristallerin</a:t>
            </a:r>
            <a:r>
              <a:rPr lang="tr-TR" sz="7000" b="1" dirty="0"/>
              <a:t>, </a:t>
            </a:r>
            <a:r>
              <a:rPr lang="tr-TR" sz="7000" b="1" dirty="0">
                <a:solidFill>
                  <a:srgbClr val="00B050"/>
                </a:solidFill>
              </a:rPr>
              <a:t>sakaroz </a:t>
            </a:r>
            <a:r>
              <a:rPr lang="tr-TR" sz="7000" b="1" dirty="0"/>
              <a:t>ve </a:t>
            </a:r>
            <a:r>
              <a:rPr lang="tr-TR" sz="7000" b="1" dirty="0">
                <a:solidFill>
                  <a:srgbClr val="00B0F0"/>
                </a:solidFill>
              </a:rPr>
              <a:t>safsızlık unsurlarının </a:t>
            </a:r>
            <a:r>
              <a:rPr lang="tr-TR" sz="7000" b="1" dirty="0"/>
              <a:t>yüzde oranını hesaplayınız.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Şeker şurubu kütlece </a:t>
            </a:r>
            <a:r>
              <a:rPr lang="tr-TR" sz="7000" b="1" dirty="0">
                <a:solidFill>
                  <a:srgbClr val="00B0F0"/>
                </a:solidFill>
              </a:rPr>
              <a:t>%65 sakaroz </a:t>
            </a:r>
            <a:r>
              <a:rPr lang="tr-TR" sz="7000" b="1" dirty="0"/>
              <a:t>içermektedir.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>
                <a:solidFill>
                  <a:srgbClr val="00B050"/>
                </a:solidFill>
              </a:rPr>
              <a:t>Santrifüjden çıkan kristal </a:t>
            </a:r>
            <a:r>
              <a:rPr lang="tr-TR" sz="7000" b="1" dirty="0"/>
              <a:t>kütlesinin </a:t>
            </a:r>
            <a:r>
              <a:rPr lang="tr-TR" sz="7000" b="1" dirty="0">
                <a:solidFill>
                  <a:srgbClr val="FF0000"/>
                </a:solidFill>
              </a:rPr>
              <a:t>%12'si </a:t>
            </a:r>
            <a:r>
              <a:rPr lang="tr-TR" sz="7000" b="1" dirty="0"/>
              <a:t>kurutucuda suyun buharlaşmasıyla kaybedilmektedir.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Kurutucudan çıkan kristaller </a:t>
            </a:r>
            <a:r>
              <a:rPr lang="tr-TR" sz="7000" b="1" dirty="0">
                <a:solidFill>
                  <a:srgbClr val="C00000"/>
                </a:solidFill>
              </a:rPr>
              <a:t>su içermemektedir. </a:t>
            </a:r>
          </a:p>
        </p:txBody>
      </p:sp>
    </p:spTree>
    <p:extLst>
      <p:ext uri="{BB962C8B-B14F-4D97-AF65-F5344CB8AC3E}">
        <p14:creationId xmlns:p14="http://schemas.microsoft.com/office/powerpoint/2010/main" val="41422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8068" y="188640"/>
            <a:ext cx="4770662" cy="5822518"/>
          </a:xfrm>
          <a:prstGeom prst="rect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672170" y="2617091"/>
            <a:ext cx="1945354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 err="1">
                <a:solidFill>
                  <a:srgbClr val="00B050"/>
                </a:solidFill>
              </a:rPr>
              <a:t>Kristalizatör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69223" y="1408099"/>
            <a:ext cx="1557637" cy="86877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Kurutucu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32168" y="345824"/>
            <a:ext cx="18317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Su (0.12 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96234" y="1408099"/>
            <a:ext cx="146446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D</a:t>
            </a:r>
          </a:p>
          <a:p>
            <a:pPr algn="ctr"/>
            <a:r>
              <a:rPr lang="tr-TR" dirty="0"/>
              <a:t>(0.88 C)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9756" y="710257"/>
            <a:ext cx="290620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1 kg inert bileşikler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20 kg sakaroz</a:t>
            </a:r>
          </a:p>
          <a:p>
            <a:pPr algn="ctr"/>
            <a:r>
              <a:rPr lang="tr-TR" dirty="0"/>
              <a:t>5.66 kg su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24823" y="6276741"/>
            <a:ext cx="960364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3.25 Kristal şeker üretiminde madde akış diyagramı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116687" y="1338429"/>
            <a:ext cx="2046918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Karıştırma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54661" y="2657417"/>
            <a:ext cx="2177501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/>
              <a:t>A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% 65 sakaroz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022241" y="4086867"/>
            <a:ext cx="222990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1 kg inert</a:t>
            </a:r>
          </a:p>
          <a:p>
            <a:pPr algn="ctr"/>
            <a:r>
              <a:rPr lang="tr-TR" dirty="0"/>
              <a:t>5.66 kg su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% 65 sakaroz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432168" y="3864559"/>
            <a:ext cx="21658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Çözelti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% 65 sakaroz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567823" y="3599859"/>
            <a:ext cx="1144639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  <p:cxnSp>
        <p:nvCxnSpPr>
          <p:cNvPr id="6" name="Elbow Connector 5"/>
          <p:cNvCxnSpPr>
            <a:stCxn id="20" idx="2"/>
            <a:endCxn id="3" idx="0"/>
          </p:cNvCxnSpPr>
          <p:nvPr/>
        </p:nvCxnSpPr>
        <p:spPr>
          <a:xfrm rot="16200000" flipH="1">
            <a:off x="1290600" y="2262843"/>
            <a:ext cx="706505" cy="199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189844" y="3429000"/>
            <a:ext cx="4636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/>
              <a:t>M</a:t>
            </a:r>
            <a:endParaRPr lang="tr-TR" dirty="0"/>
          </a:p>
        </p:txBody>
      </p:sp>
      <p:sp>
        <p:nvSpPr>
          <p:cNvPr id="40" name="TextBox 39"/>
          <p:cNvSpPr txBox="1"/>
          <p:nvPr/>
        </p:nvSpPr>
        <p:spPr>
          <a:xfrm>
            <a:off x="3448508" y="2075372"/>
            <a:ext cx="4636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/>
              <a:t>S</a:t>
            </a:r>
            <a:endParaRPr lang="tr-TR" dirty="0"/>
          </a:p>
        </p:txBody>
      </p:sp>
      <p:sp>
        <p:nvSpPr>
          <p:cNvPr id="41" name="TextBox 40"/>
          <p:cNvSpPr txBox="1"/>
          <p:nvPr/>
        </p:nvSpPr>
        <p:spPr>
          <a:xfrm>
            <a:off x="7942423" y="1395637"/>
            <a:ext cx="4636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/>
              <a:t>C</a:t>
            </a:r>
            <a:endParaRPr lang="tr-TR" dirty="0"/>
          </a:p>
        </p:txBody>
      </p:sp>
      <p:cxnSp>
        <p:nvCxnSpPr>
          <p:cNvPr id="24" name="Elbow Connector 23"/>
          <p:cNvCxnSpPr>
            <a:cxnSpLocks/>
            <a:stCxn id="3" idx="3"/>
            <a:endCxn id="25" idx="1"/>
          </p:cNvCxnSpPr>
          <p:nvPr/>
        </p:nvCxnSpPr>
        <p:spPr>
          <a:xfrm flipV="1">
            <a:off x="2617524" y="1842485"/>
            <a:ext cx="2499163" cy="127866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cxnSpLocks/>
            <a:stCxn id="3" idx="2"/>
            <a:endCxn id="30" idx="1"/>
          </p:cNvCxnSpPr>
          <p:nvPr/>
        </p:nvCxnSpPr>
        <p:spPr>
          <a:xfrm rot="16200000" flipH="1">
            <a:off x="3366979" y="1903071"/>
            <a:ext cx="478712" cy="3922976"/>
          </a:xfrm>
          <a:prstGeom prst="bent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30" idx="3"/>
          </p:cNvCxnSpPr>
          <p:nvPr/>
        </p:nvCxnSpPr>
        <p:spPr>
          <a:xfrm>
            <a:off x="6712462" y="4103915"/>
            <a:ext cx="207862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cxnSpLocks/>
            <a:stCxn id="25" idx="3"/>
            <a:endCxn id="5" idx="1"/>
          </p:cNvCxnSpPr>
          <p:nvPr/>
        </p:nvCxnSpPr>
        <p:spPr>
          <a:xfrm>
            <a:off x="7163605" y="1842485"/>
            <a:ext cx="1405618" cy="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cxnSpLocks/>
            <a:stCxn id="30" idx="0"/>
            <a:endCxn id="25" idx="2"/>
          </p:cNvCxnSpPr>
          <p:nvPr/>
        </p:nvCxnSpPr>
        <p:spPr>
          <a:xfrm flipV="1">
            <a:off x="6140143" y="2346541"/>
            <a:ext cx="3" cy="12533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  <a:stCxn id="5" idx="3"/>
          </p:cNvCxnSpPr>
          <p:nvPr/>
        </p:nvCxnSpPr>
        <p:spPr>
          <a:xfrm flipV="1">
            <a:off x="10126860" y="1842485"/>
            <a:ext cx="47115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5" idx="0"/>
            <a:endCxn id="8" idx="2"/>
          </p:cNvCxnSpPr>
          <p:nvPr/>
        </p:nvCxnSpPr>
        <p:spPr>
          <a:xfrm flipH="1" flipV="1">
            <a:off x="9348041" y="807489"/>
            <a:ext cx="1" cy="6006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596833" y="830504"/>
            <a:ext cx="1378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Sakaroz kristali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3812" y="3209704"/>
            <a:ext cx="1171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Şeker şurubu</a:t>
            </a:r>
          </a:p>
        </p:txBody>
      </p:sp>
    </p:spTree>
    <p:extLst>
      <p:ext uri="{BB962C8B-B14F-4D97-AF65-F5344CB8AC3E}">
        <p14:creationId xmlns:p14="http://schemas.microsoft.com/office/powerpoint/2010/main" val="71696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3.25'te gösterilmiştir.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Kristalizatöre giren konsantre şeker şurubu miktarı =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1 + 20 + 5.66 = 26,66 kg </a:t>
            </a:r>
          </a:p>
        </p:txBody>
      </p:sp>
    </p:spTree>
    <p:extLst>
      <p:ext uri="{BB962C8B-B14F-4D97-AF65-F5344CB8AC3E}">
        <p14:creationId xmlns:p14="http://schemas.microsoft.com/office/powerpoint/2010/main" val="210713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548680"/>
                <a:ext cx="10157354" cy="6120680"/>
              </a:xfrm>
            </p:spPr>
            <p:txBody>
              <a:bodyPr>
                <a:normAutofit fontScale="40000" lnSpcReduction="20000"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7000" b="1" dirty="0"/>
                  <a:t>Kristalizatöre giren konsantre şeker şurubundaki şekerin "%kütle oranı" (X) aşağıda verilen orantı ile hesaplanır. </a:t>
                </a:r>
              </a:p>
              <a:p>
                <a:pPr marL="1200150" indent="-120015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7000" b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7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7000" b="1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tr-TR" sz="7000" b="1">
                              <a:latin typeface="Cambria Math" panose="02040503050406030204" pitchFamily="18" charset="0"/>
                            </a:rPr>
                            <m:t>𝟐𝟔</m:t>
                          </m:r>
                          <m:r>
                            <a:rPr lang="tr-TR" sz="70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7000" b="1">
                              <a:latin typeface="Cambria Math" panose="02040503050406030204" pitchFamily="18" charset="0"/>
                            </a:rPr>
                            <m:t>𝟔𝟔</m:t>
                          </m:r>
                        </m:den>
                      </m:f>
                      <m:d>
                        <m:dPr>
                          <m:ctrlPr>
                            <a:rPr lang="tr-TR" sz="7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7000" b="1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tr-TR" sz="7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𝐯𝐞𝐲𝐚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 %</m:t>
                      </m:r>
                      <m:r>
                        <a:rPr lang="tr-TR" sz="7000" b="1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tr-TR" sz="70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7000" b="1" dirty="0" err="1"/>
                  <a:t>Kristalizatör</a:t>
                </a:r>
                <a:r>
                  <a:rPr lang="tr-TR" sz="7000" b="1" dirty="0"/>
                  <a:t> etrafında toplam kütle ve sakaroz denklikleri düzenlenerek kristalizatörden çıkan kristal ve şeker şurubu miktarları hesaplanır.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7000" b="1" dirty="0">
                    <a:solidFill>
                      <a:srgbClr val="FF0000"/>
                    </a:solidFill>
                  </a:rPr>
                  <a:t>Toplam kütle denkliği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7000" b="1" dirty="0"/>
                  <a:t>A: 26.66 = S + M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548680"/>
                <a:ext cx="10157354" cy="6120680"/>
              </a:xfrm>
              <a:blipFill>
                <a:blip r:embed="rId2"/>
                <a:stretch>
                  <a:fillRect l="-780" r="-18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66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>
                <a:solidFill>
                  <a:srgbClr val="FF0000"/>
                </a:solidFill>
              </a:rPr>
              <a:t>Sakaroz denkliği: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/>
              <a:t>B:   26.66 (0.75) = S + M (0.65)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A ve B eşitlikleri birlikte çözülerek kristalizatörden çıkan kristal ve şeker şurubu miktarları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/>
              <a:t>19.995 = (26.66 - M) + M (0.65)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/>
              <a:t>0.35 M = 6.665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>
                <a:solidFill>
                  <a:srgbClr val="FF0000"/>
                </a:solidFill>
              </a:rPr>
              <a:t>M = 19.04 kg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7000" b="1" dirty="0"/>
              <a:t>Toplam kütle denkliğinden de kristal miktarı hesapların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/>
              <a:t>26.66 = S + 19.04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7000" b="1" dirty="0">
                <a:solidFill>
                  <a:srgbClr val="FF0000"/>
                </a:solidFill>
              </a:rPr>
              <a:t>S = 7.62 kg </a:t>
            </a:r>
          </a:p>
        </p:txBody>
      </p:sp>
    </p:spTree>
    <p:extLst>
      <p:ext uri="{BB962C8B-B14F-4D97-AF65-F5344CB8AC3E}">
        <p14:creationId xmlns:p14="http://schemas.microsoft.com/office/powerpoint/2010/main" val="31127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%65 sakaroz içeren şeker şurubunun bileşimi (kütle fraksiyon olarak) hesaplanır.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Sakarozun kütle kesri = 0.65 (%65)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İnert maddenin kütle kesri </a:t>
                </a:r>
                <a:r>
                  <a:rPr lang="tr-TR" sz="2800" b="1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𝟎𝟒</m:t>
                        </m:r>
                      </m:den>
                    </m:f>
                  </m:oMath>
                </a14:m>
                <a:r>
                  <a:rPr lang="tr-TR" sz="2800" b="1" dirty="0"/>
                  <a:t> = 0.05252 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(%5.252)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Suyun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k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ü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tle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00B0F0"/>
                          </a:solidFill>
                        </a:rPr>
                        <m:t>kesri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𝟔𝟔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𝟏𝟗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𝟎𝟒</m:t>
                          </m:r>
                        </m:den>
                      </m:f>
                      <m:r>
                        <m:rPr>
                          <m:nor/>
                        </m:rPr>
                        <a:rPr lang="tr-TR" sz="2800" b="1" dirty="0"/>
                        <m:t>= 0.2.9727 </m:t>
                      </m:r>
                      <m:r>
                        <m:rPr>
                          <m:nor/>
                        </m:rPr>
                        <a:rPr lang="tr-TR" sz="2800" b="1" dirty="0"/>
                        <m:t>veya</m:t>
                      </m:r>
                      <m:r>
                        <m:rPr>
                          <m:nor/>
                        </m:rPr>
                        <a:rPr lang="tr-TR" sz="2800" b="1" dirty="0"/>
                        <m:t>; %29.727</m:t>
                      </m:r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2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Santrifüjü terk eden katı kısım (C), bir kısım şeker şurubu (A) ile kristallere (S) bağlanmıştır.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Kristalizatöre, %75 sakaroz içeren 26.66 kg konsantre şeker şurubu girdiği ve 19.04 kg %65 sakaroz içeren şeker şurubu ile 7.62 kg kristal terk ettiği daha önce hesaplanmıştı. </a:t>
            </a:r>
          </a:p>
        </p:txBody>
      </p:sp>
    </p:spTree>
    <p:extLst>
      <p:ext uri="{BB962C8B-B14F-4D97-AF65-F5344CB8AC3E}">
        <p14:creationId xmlns:p14="http://schemas.microsoft.com/office/powerpoint/2010/main" val="247561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Kurutucuya giren ıslak kristal miktarı (C, kg) ise, santrifüj içinde yapılan toplam kütle dengesinden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C = S + A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C = 7.62 + A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Santrifüjü terk eden ıslak kristaller; kuru kristal ve A çözeltisi içerirler. </a:t>
            </a:r>
          </a:p>
        </p:txBody>
      </p:sp>
    </p:spTree>
    <p:extLst>
      <p:ext uri="{BB962C8B-B14F-4D97-AF65-F5344CB8AC3E}">
        <p14:creationId xmlns:p14="http://schemas.microsoft.com/office/powerpoint/2010/main" val="1680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</a:t>
            </a:r>
            <a:r>
              <a:rPr lang="en-US" sz="3200" dirty="0"/>
              <a:t>3</a:t>
            </a:r>
            <a:r>
              <a:rPr lang="tr-TR" sz="3200" dirty="0"/>
              <a:t> Proses Grubu-</a:t>
            </a:r>
            <a:r>
              <a:rPr lang="en-US" sz="3200" dirty="0"/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Kütle ve ısı transferlerinin birlikte </a:t>
            </a:r>
            <a:r>
              <a:rPr lang="tr-TR" sz="2800" b="1" dirty="0"/>
              <a:t>gerçekleştiği proses grubudur: </a:t>
            </a:r>
            <a:r>
              <a:rPr lang="tr-TR" sz="2800" b="1" dirty="0">
                <a:solidFill>
                  <a:srgbClr val="00B050"/>
                </a:solidFill>
              </a:rPr>
              <a:t>Haşlama</a:t>
            </a:r>
            <a:r>
              <a:rPr lang="tr-TR" sz="2800" b="1" dirty="0"/>
              <a:t>, pişirme, </a:t>
            </a:r>
            <a:r>
              <a:rPr lang="tr-TR" sz="2800" b="1" dirty="0">
                <a:solidFill>
                  <a:srgbClr val="00B0F0"/>
                </a:solidFill>
              </a:rPr>
              <a:t>kızartma</a:t>
            </a:r>
            <a:r>
              <a:rPr lang="tr-TR" sz="2800" b="1" dirty="0"/>
              <a:t>, fı</a:t>
            </a:r>
            <a:r>
              <a:rPr lang="en-US" sz="2800" b="1" dirty="0"/>
              <a:t>r</a:t>
            </a:r>
            <a:r>
              <a:rPr lang="tr-TR" sz="2800" b="1" dirty="0">
                <a:solidFill>
                  <a:srgbClr val="7030A0"/>
                </a:solidFill>
              </a:rPr>
              <a:t>ınlama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kurutma</a:t>
            </a:r>
            <a:r>
              <a:rPr lang="tr-TR" sz="2800" b="1" dirty="0"/>
              <a:t>, buharlaştırma, ekstraksiyon, kristalizasyon, damıtma, evaporatif soğutma, buhar enjeksiyonuyla ısıtma gibi çok çeşitli işlemler bu proses grubuna girmektedir.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487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Kurutucu etrafında </a:t>
            </a:r>
            <a:r>
              <a:rPr lang="tr-TR" sz="2800" b="1" dirty="0">
                <a:solidFill>
                  <a:srgbClr val="00B0F0"/>
                </a:solidFill>
              </a:rPr>
              <a:t>su dengesi </a:t>
            </a:r>
            <a:r>
              <a:rPr lang="tr-TR" sz="2800" b="1" dirty="0"/>
              <a:t>kurularak, A çözeltisinin miktarı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A (X) = 0.12 C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A (0.29727) = 0.12 (7.62 + A)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A (0.29727 - 0.12) = 0.9144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A = 5.1582 kg </a:t>
            </a:r>
          </a:p>
        </p:txBody>
      </p:sp>
    </p:spTree>
    <p:extLst>
      <p:ext uri="{BB962C8B-B14F-4D97-AF65-F5344CB8AC3E}">
        <p14:creationId xmlns:p14="http://schemas.microsoft.com/office/powerpoint/2010/main" val="273953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Kurutucu etrafında kurulan eşitliklerden, kurutucudan çıkan </a:t>
            </a:r>
            <a:r>
              <a:rPr lang="tr-TR" sz="2800" b="1" dirty="0">
                <a:solidFill>
                  <a:srgbClr val="FF0000"/>
                </a:solidFill>
              </a:rPr>
              <a:t>kristal miktarı </a:t>
            </a:r>
            <a:r>
              <a:rPr lang="tr-TR" sz="2800" b="1" dirty="0"/>
              <a:t>(D)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D = 0.88 C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D = 0.88 (7.62 + A)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D = 0.88 (7.62 + 5.1582)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D = 11.24 kg</a:t>
            </a:r>
          </a:p>
        </p:txBody>
      </p:sp>
    </p:spTree>
    <p:extLst>
      <p:ext uri="{BB962C8B-B14F-4D97-AF65-F5344CB8AC3E}">
        <p14:creationId xmlns:p14="http://schemas.microsoft.com/office/powerpoint/2010/main" val="395500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A akımındaki inert maddenin kütlesi (İ) hesaplanır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İ = 5.1582 (A akımındaki inertin kütle kesri)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İ = 5.1582 (0.05252) = 0.2709 kg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Kuru kristaldeki yüzde safsızlik oranı (inert oranı) hesaplanır.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Safstzl</m:t>
                      </m:r>
                      <m:r>
                        <m:rPr>
                          <m:nor/>
                        </m:rPr>
                        <a:rPr lang="tr-TR" sz="2800" b="1" dirty="0"/>
                        <m:t>ı</m:t>
                      </m:r>
                      <m:r>
                        <m:rPr>
                          <m:nor/>
                        </m:rPr>
                        <a:rPr lang="tr-TR" sz="2800" b="1" dirty="0"/>
                        <m:t>k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oran</m:t>
                      </m:r>
                      <m:r>
                        <m:rPr>
                          <m:nor/>
                        </m:rPr>
                        <a:rPr lang="tr-TR" sz="2800" b="1" dirty="0"/>
                        <m:t>ı, % 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𝟐𝟕𝟎𝟗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=%</m:t>
                      </m:r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𝟒𝟏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76672"/>
                <a:ext cx="10157354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26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 kristaldeki şeker oranı hesaplanır.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Şeker oranı, % = 100 - 2.41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Şeker oranı, % = </a:t>
            </a:r>
            <a:r>
              <a:rPr lang="tr-TR" sz="2800" b="1" dirty="0">
                <a:solidFill>
                  <a:srgbClr val="FF0000"/>
                </a:solidFill>
              </a:rPr>
              <a:t>%97.59 </a:t>
            </a:r>
          </a:p>
        </p:txBody>
      </p:sp>
    </p:spTree>
    <p:extLst>
      <p:ext uri="{BB962C8B-B14F-4D97-AF65-F5344CB8AC3E}">
        <p14:creationId xmlns:p14="http://schemas.microsoft.com/office/powerpoint/2010/main" val="25976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</a:t>
            </a:r>
            <a:r>
              <a:rPr lang="en-US" sz="3200" dirty="0"/>
              <a:t>3</a:t>
            </a:r>
            <a:r>
              <a:rPr lang="tr-TR" sz="3200" dirty="0"/>
              <a:t> Proses Grubu-</a:t>
            </a:r>
            <a:r>
              <a:rPr lang="en-US" sz="3200" dirty="0"/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 marL="1200150" indent="-120015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3.5.3.1 Kurutma teknolojisinde kütle denkliği hesaplamalarına ilişkin uygulamalar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Meyve ve sebzelerin kurutulma işlemlerinde, gerek istenen niteliklerde sıcak hava karışımlarının hazırlanmasında, gerekse kurutma randımanı hesaplamalarında, yaygın olarak kütle dengesi eşitliklerine başvurulmaktadır. </a:t>
            </a:r>
          </a:p>
        </p:txBody>
      </p:sp>
    </p:spTree>
    <p:extLst>
      <p:ext uri="{BB962C8B-B14F-4D97-AF65-F5344CB8AC3E}">
        <p14:creationId xmlns:p14="http://schemas.microsoft.com/office/powerpoint/2010/main" val="419269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3.26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Nem içeriği %82 olan çekirdeği ayrılmış taze kayısı</a:t>
            </a:r>
            <a:r>
              <a:rPr lang="en-US" sz="2800" b="1" dirty="0"/>
              <a:t>l</a:t>
            </a:r>
            <a:r>
              <a:rPr lang="tr-TR" sz="2800" b="1" dirty="0"/>
              <a:t>ar, %22 nem içeriğine kadar kurutulunca </a:t>
            </a:r>
            <a:r>
              <a:rPr lang="tr-TR" sz="2800" b="1" dirty="0">
                <a:solidFill>
                  <a:srgbClr val="FF0000"/>
                </a:solidFill>
              </a:rPr>
              <a:t>ağırlığının ne kadar azaldığını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1 kg kuru kayısının ne kadar taze kayısıdan elde edildiğini </a:t>
            </a:r>
            <a:r>
              <a:rPr lang="tr-TR" sz="2800" b="1" dirty="0"/>
              <a:t>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142614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 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3.19'da gösterilmiştir.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856752" y="3386162"/>
            <a:ext cx="2736304" cy="1167942"/>
          </a:xfrm>
          <a:prstGeom prst="roundRect">
            <a:avLst>
              <a:gd name="adj" fmla="val 0"/>
            </a:avLst>
          </a:prstGeom>
          <a:noFill/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Kurutucu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86557" y="3464304"/>
            <a:ext cx="21701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Taze kayısı, </a:t>
            </a:r>
            <a:r>
              <a:rPr lang="tr-TR" b="1" dirty="0">
                <a:solidFill>
                  <a:srgbClr val="FF0000"/>
                </a:solidFill>
              </a:rPr>
              <a:t>W</a:t>
            </a:r>
            <a:r>
              <a:rPr lang="tr-TR" dirty="0">
                <a:solidFill>
                  <a:schemeClr val="tx2"/>
                </a:solidFill>
              </a:rPr>
              <a:t> KM, %18  </a:t>
            </a:r>
          </a:p>
          <a:p>
            <a:r>
              <a:rPr lang="tr-TR" dirty="0">
                <a:solidFill>
                  <a:schemeClr val="tx2"/>
                </a:solidFill>
              </a:rPr>
              <a:t>Su, %82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1172" y="2507845"/>
            <a:ext cx="949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Su, </a:t>
            </a:r>
            <a:r>
              <a:rPr lang="tr-TR" b="1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07137" y="3308555"/>
            <a:ext cx="309168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Kurutulmuş kayısı, </a:t>
            </a:r>
            <a:r>
              <a:rPr lang="tr-TR" b="1" dirty="0">
                <a:solidFill>
                  <a:srgbClr val="FF0000"/>
                </a:solidFill>
              </a:rPr>
              <a:t>D  </a:t>
            </a:r>
            <a:r>
              <a:rPr lang="tr-TR" dirty="0">
                <a:solidFill>
                  <a:schemeClr val="tx2"/>
                </a:solidFill>
              </a:rPr>
              <a:t> KM, %78 </a:t>
            </a:r>
          </a:p>
          <a:p>
            <a:r>
              <a:rPr lang="tr-TR" dirty="0">
                <a:solidFill>
                  <a:schemeClr val="tx2"/>
                </a:solidFill>
              </a:rPr>
              <a:t>Su, %22</a:t>
            </a:r>
          </a:p>
        </p:txBody>
      </p:sp>
      <p:sp>
        <p:nvSpPr>
          <p:cNvPr id="8" name="Rectangle 7"/>
          <p:cNvSpPr/>
          <p:nvPr/>
        </p:nvSpPr>
        <p:spPr>
          <a:xfrm>
            <a:off x="1599463" y="5453343"/>
            <a:ext cx="9967557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Şekil 3.19 Kayısıların kurutulmasında madde akış diyagramı</a:t>
            </a: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>
          <a:xfrm flipV="1">
            <a:off x="6224904" y="2967278"/>
            <a:ext cx="0" cy="418884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4" idx="1"/>
          </p:cNvCxnSpPr>
          <p:nvPr/>
        </p:nvCxnSpPr>
        <p:spPr>
          <a:xfrm>
            <a:off x="4149052" y="3970133"/>
            <a:ext cx="707700" cy="0"/>
          </a:xfrm>
          <a:prstGeom prst="straightConnector1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593056" y="3970133"/>
            <a:ext cx="707700" cy="0"/>
          </a:xfrm>
          <a:prstGeom prst="straightConnector1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94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Kuruma olayında, ıslak materyalden suyun buharlaşarak uzaklaştığı</a:t>
            </a:r>
            <a:r>
              <a:rPr lang="tr-TR" sz="2800" b="1" dirty="0">
                <a:solidFill>
                  <a:srgbClr val="FF0000"/>
                </a:solidFill>
              </a:rPr>
              <a:t>, kuru madde miktarının </a:t>
            </a:r>
            <a:r>
              <a:rPr lang="tr-TR" sz="2800" b="1" dirty="0"/>
              <a:t>ise, işlem boyunca </a:t>
            </a:r>
            <a:r>
              <a:rPr lang="tr-TR" sz="2800" b="1" dirty="0">
                <a:solidFill>
                  <a:srgbClr val="FF0000"/>
                </a:solidFill>
              </a:rPr>
              <a:t>sabit kaldığı </a:t>
            </a:r>
            <a:r>
              <a:rPr lang="tr-TR" sz="2800" b="1" dirty="0"/>
              <a:t>göz önünde bulundurulmalıdır.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Başka deyişle, kuruma sırasında su oranı azalırken, kuru madde konsantrasyonu artmaktadır.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göre, kütle dengesine ait eşitlikler ve çözüm aşağıda verilmiştir.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6915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4700" b="1" dirty="0"/>
                  <a:t>Diyagramdan yararlanılarak toplam kütle ve kuru madde denklikleri aşağıdaki gibi oluşturulur. Toplam kütle denkliği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4700" b="1" dirty="0">
                    <a:solidFill>
                      <a:srgbClr val="FF0000"/>
                    </a:solidFill>
                  </a:rPr>
                  <a:t>A</a:t>
                </a:r>
                <a:r>
                  <a:rPr lang="tr-TR" sz="4700" b="1" dirty="0"/>
                  <a:t>: W = Y + D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4700" b="1" dirty="0"/>
                  <a:t>Kuru madde denkliği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4700" b="1" dirty="0">
                    <a:solidFill>
                      <a:srgbClr val="FF0000"/>
                    </a:solidFill>
                  </a:rPr>
                  <a:t>B</a:t>
                </a:r>
                <a:r>
                  <a:rPr lang="tr-TR" sz="4700" b="1" dirty="0"/>
                  <a:t> : W (0.18) = D (0 .7 8)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4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700" b="1" i="1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num>
                        <m:den>
                          <m:r>
                            <a:rPr lang="tr-TR" sz="4700" b="1" i="1" smtClean="0">
                              <a:latin typeface="Cambria Math" panose="02040503050406030204" pitchFamily="18" charset="0"/>
                            </a:rPr>
                            <m:t>𝐖</m:t>
                          </m:r>
                        </m:den>
                      </m:f>
                      <m:r>
                        <a:rPr lang="tr-TR" sz="47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4700" b="1" smtClean="0">
                              <a:latin typeface="Cambria Math" panose="02040503050406030204" pitchFamily="18" charset="0"/>
                            </a:rPr>
                            <m:t>𝟕𝟖</m:t>
                          </m:r>
                        </m:den>
                      </m:f>
                    </m:oMath>
                  </m:oMathPara>
                </a14:m>
                <a:endParaRPr lang="tr-TR" sz="47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4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7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num>
                        <m:den>
                          <m:r>
                            <a:rPr lang="tr-TR" sz="4700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den>
                      </m:f>
                      <m:r>
                        <a:rPr lang="tr-TR" sz="47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7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47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4700" b="1" i="1" smtClean="0">
                          <a:latin typeface="Cambria Math" panose="02040503050406030204" pitchFamily="18" charset="0"/>
                        </a:rPr>
                        <m:t>𝟐𝟑𝟏</m:t>
                      </m:r>
                      <m:r>
                        <m:rPr>
                          <m:nor/>
                        </m:rPr>
                        <a:rPr lang="tr-TR" sz="4700" b="1" i="0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m:rPr>
                          <m:nor/>
                        </m:rPr>
                        <a:rPr lang="tr-TR" sz="4700" b="1" dirty="0"/>
                        <m:t>veya</m:t>
                      </m:r>
                      <m:r>
                        <m:rPr>
                          <m:nor/>
                        </m:rPr>
                        <a:rPr lang="tr-TR" sz="4700" b="1" dirty="0"/>
                        <m:t>; </m:t>
                      </m:r>
                      <m:r>
                        <m:rPr>
                          <m:nor/>
                        </m:rPr>
                        <a:rPr lang="tr-TR" sz="4700" b="1" dirty="0"/>
                        <m:t>D</m:t>
                      </m:r>
                      <m:r>
                        <m:rPr>
                          <m:nor/>
                        </m:rPr>
                        <a:rPr lang="tr-TR" sz="4700" b="1" dirty="0"/>
                        <m:t> = 0.231 </m:t>
                      </m:r>
                      <m:r>
                        <m:rPr>
                          <m:nor/>
                        </m:rPr>
                        <a:rPr lang="tr-TR" sz="4700" b="1" dirty="0"/>
                        <m:t>W</m:t>
                      </m:r>
                    </m:oMath>
                  </m:oMathPara>
                </a14:m>
                <a:endParaRPr lang="tr-TR" sz="47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600" r="-6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857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1747</Words>
  <Application>Microsoft Office PowerPoint</Application>
  <PresentationFormat>Özel</PresentationFormat>
  <Paragraphs>245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7" baseType="lpstr">
      <vt:lpstr>Arial</vt:lpstr>
      <vt:lpstr>Cambria Math</vt:lpstr>
      <vt:lpstr>Century Gothic</vt:lpstr>
      <vt:lpstr>Books 16x9</vt:lpstr>
      <vt:lpstr>Kütle ve Enerji Denklikleri Kütle Denkliği IV</vt:lpstr>
      <vt:lpstr>Bu Hafta</vt:lpstr>
      <vt:lpstr>PowerPoint Sunusu</vt:lpstr>
      <vt:lpstr>3.5.3 Proses Grubu-3</vt:lpstr>
      <vt:lpstr>3.5.3 Proses Grubu-3</vt:lpstr>
      <vt:lpstr>Örnek 3.26</vt:lpstr>
      <vt:lpstr>Çözüm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3.5.3 Proses Grubu-3</vt:lpstr>
      <vt:lpstr>PowerPoint Sunusu</vt:lpstr>
      <vt:lpstr>PowerPoint Sunusu</vt:lpstr>
      <vt:lpstr>Örnek 3.30</vt:lpstr>
      <vt:lpstr>PowerPoint Sunusu</vt:lpstr>
      <vt:lpstr>PowerPoint Sunusu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3.5.3 Proses Grubu-3</vt:lpstr>
      <vt:lpstr>PowerPoint Sunusu</vt:lpstr>
      <vt:lpstr>PowerPoint Sunusu</vt:lpstr>
      <vt:lpstr>Örnek 3.32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2019-04-29T05:32:19Z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